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2" r:id="rId5"/>
    <p:sldId id="274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7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2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7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0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3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4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or Agency Name</a:t>
            </a:r>
            <a:br>
              <a:rPr lang="en-US" dirty="0"/>
            </a:br>
            <a:r>
              <a:rPr lang="en-US" sz="4800" dirty="0"/>
              <a:t>Department or Agency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Terry Conners – Professor Wood Products Extension</a:t>
            </a:r>
          </a:p>
          <a:p>
            <a:r>
              <a:rPr lang="en-US" dirty="0"/>
              <a:t>Bobby Ammerman – Secondary Forest Products Specialist</a:t>
            </a:r>
          </a:p>
          <a:p>
            <a:r>
              <a:rPr lang="en-US" dirty="0"/>
              <a:t>Chad Niman Primary – Primary Forest Products Specialist</a:t>
            </a:r>
          </a:p>
        </p:txBody>
      </p:sp>
    </p:spTree>
    <p:extLst>
      <p:ext uri="{BB962C8B-B14F-4D97-AF65-F5344CB8AC3E}">
        <p14:creationId xmlns:p14="http://schemas.microsoft.com/office/powerpoint/2010/main" val="38235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Describe your overall Forestry &amp; Wood Products Extension or Outreach/Education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faculty: Wood- 1 faculty, 2 professional staff</a:t>
            </a:r>
          </a:p>
          <a:p>
            <a:pPr marL="0" indent="0">
              <a:buNone/>
            </a:pPr>
            <a:r>
              <a:rPr lang="en-US" dirty="0"/>
              <a:t>	(Forestry and Wildlife)- 2 faculty, 3 professional staff</a:t>
            </a:r>
          </a:p>
          <a:p>
            <a:pPr lvl="1"/>
            <a:r>
              <a:rPr lang="en-US" dirty="0"/>
              <a:t>County-based: 0</a:t>
            </a:r>
          </a:p>
          <a:p>
            <a:pPr lvl="1"/>
            <a:r>
              <a:rPr lang="en-US" dirty="0"/>
              <a:t>Campus-based: 8</a:t>
            </a:r>
          </a:p>
          <a:p>
            <a:r>
              <a:rPr lang="en-US" dirty="0"/>
              <a:t>Areas of focus: certification, dry kilns, wood id, youth outreach, log and lumber grading, railroad ties, sawing.</a:t>
            </a:r>
          </a:p>
          <a:p>
            <a:r>
              <a:rPr lang="en-US" dirty="0"/>
              <a:t>Funding sources (hard vs. soft money positions)</a:t>
            </a:r>
          </a:p>
          <a:p>
            <a:pPr marL="0" indent="0">
              <a:buNone/>
            </a:pPr>
            <a:r>
              <a:rPr lang="en-US" dirty="0"/>
              <a:t>Hard and RREA</a:t>
            </a:r>
          </a:p>
        </p:txBody>
      </p:sp>
    </p:spTree>
    <p:extLst>
      <p:ext uri="{BB962C8B-B14F-4D97-AF65-F5344CB8AC3E}">
        <p14:creationId xmlns:p14="http://schemas.microsoft.com/office/powerpoint/2010/main" val="30307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0455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changes have been made in program in the past 5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Changes planned for next 5- Retirements and a new department chair in 5 years.</a:t>
            </a:r>
          </a:p>
          <a:p>
            <a:r>
              <a:rPr lang="en-US" dirty="0"/>
              <a:t>New hires? Chad Niman, 3 years ago. </a:t>
            </a:r>
          </a:p>
          <a:p>
            <a:pPr marL="0" indent="0">
              <a:buNone/>
            </a:pPr>
            <a:r>
              <a:rPr lang="en-US" dirty="0"/>
              <a:t>Forest health position, hiring now. Wildlife position hired 2 years ago.</a:t>
            </a:r>
          </a:p>
          <a:p>
            <a:r>
              <a:rPr lang="en-US" dirty="0"/>
              <a:t>Retirements? (plans to replace) Terry Conners (unknown) Bobby retiring in 7 years. Jeff Stringer?</a:t>
            </a:r>
          </a:p>
          <a:p>
            <a:r>
              <a:rPr lang="en-US" dirty="0"/>
              <a:t>How has your clientele base changes since the Great Recession</a:t>
            </a:r>
          </a:p>
          <a:p>
            <a:pPr marL="0" indent="0">
              <a:buNone/>
            </a:pPr>
            <a:r>
              <a:rPr lang="en-US" dirty="0"/>
              <a:t>-Entrepreneurs not coming to us in droves like before. Industry has shrunk significantly. </a:t>
            </a:r>
          </a:p>
          <a:p>
            <a:pPr marL="0" indent="0">
              <a:buNone/>
            </a:pPr>
            <a:r>
              <a:rPr lang="en-US" dirty="0"/>
              <a:t>-Changing in KY from family owned businesses to corporate ownership. </a:t>
            </a:r>
          </a:p>
          <a:p>
            <a:pPr marL="0" indent="0">
              <a:buNone/>
            </a:pPr>
            <a:r>
              <a:rPr lang="en-US" dirty="0"/>
              <a:t>~40% loss of sawmills.</a:t>
            </a:r>
          </a:p>
        </p:txBody>
      </p:sp>
    </p:spTree>
    <p:extLst>
      <p:ext uri="{BB962C8B-B14F-4D97-AF65-F5344CB8AC3E}">
        <p14:creationId xmlns:p14="http://schemas.microsoft.com/office/powerpoint/2010/main" val="12148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expertise are you missing that is most often asked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-kiln </a:t>
            </a:r>
            <a:r>
              <a:rPr lang="en-US" dirty="0" err="1"/>
              <a:t>shortcourse</a:t>
            </a:r>
            <a:r>
              <a:rPr lang="en-US" dirty="0"/>
              <a:t> and demonstration</a:t>
            </a:r>
          </a:p>
          <a:p>
            <a:pPr marL="0" indent="0">
              <a:buNone/>
            </a:pPr>
            <a:r>
              <a:rPr lang="en-US" dirty="0"/>
              <a:t>-Cross laminated timber panel testing, who is doing current testing, existing barriers…</a:t>
            </a:r>
          </a:p>
          <a:p>
            <a:r>
              <a:rPr lang="en-US" dirty="0"/>
              <a:t>How do you fulfill those requests now?</a:t>
            </a:r>
          </a:p>
          <a:p>
            <a:pPr marL="0" indent="0">
              <a:buNone/>
            </a:pPr>
            <a:r>
              <a:rPr lang="en-US" dirty="0"/>
              <a:t>-Terry Conners works onsite and works with Phil Mitchell to put on a course at NC State.</a:t>
            </a:r>
          </a:p>
          <a:p>
            <a:pPr marL="0" indent="0">
              <a:buNone/>
            </a:pPr>
            <a:r>
              <a:rPr lang="en-US" dirty="0"/>
              <a:t>- We are fulfilling many needs but capacity will dwindle with retirement.</a:t>
            </a:r>
          </a:p>
        </p:txBody>
      </p:sp>
    </p:spTree>
    <p:extLst>
      <p:ext uri="{BB962C8B-B14F-4D97-AF65-F5344CB8AC3E}">
        <p14:creationId xmlns:p14="http://schemas.microsoft.com/office/powerpoint/2010/main" val="16300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3 to 5 most common requests (FAQs)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-certification, anatomy and drying, youth education, lumber grading.</a:t>
            </a:r>
          </a:p>
          <a:p>
            <a:r>
              <a:rPr lang="en-US" dirty="0"/>
              <a:t>And are you receiving requests for assistance with advanced manufacturing (scanning, optimization, robotics, automation, etc.) on the list?  No</a:t>
            </a:r>
          </a:p>
          <a:p>
            <a:r>
              <a:rPr lang="en-US" dirty="0"/>
              <a:t>How about Industry 4.0, Internet of Things, Big Data? No</a:t>
            </a:r>
          </a:p>
        </p:txBody>
      </p:sp>
    </p:spTree>
    <p:extLst>
      <p:ext uri="{BB962C8B-B14F-4D97-AF65-F5344CB8AC3E}">
        <p14:creationId xmlns:p14="http://schemas.microsoft.com/office/powerpoint/2010/main" val="245377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are your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7481"/>
            <a:ext cx="10515600" cy="4809482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en-US" dirty="0"/>
              <a:t>Good relationships with industry and state partners, a lot of knowledge currently, industry database.</a:t>
            </a:r>
          </a:p>
          <a:p>
            <a:pPr marL="0" indent="0">
              <a:buNone/>
            </a:pPr>
            <a:r>
              <a:rPr lang="en-US" dirty="0"/>
              <a:t>Examples of exemplary programs – the ‘flagship’ stuff</a:t>
            </a:r>
          </a:p>
          <a:p>
            <a:pPr marL="0" indent="0">
              <a:buNone/>
            </a:pPr>
            <a:r>
              <a:rPr lang="en-US" dirty="0"/>
              <a:t>-Center for Forest and Wood Certification</a:t>
            </a:r>
          </a:p>
          <a:p>
            <a:pPr marL="0" indent="0">
              <a:buNone/>
            </a:pPr>
            <a:r>
              <a:rPr lang="en-US" dirty="0"/>
              <a:t>-log grading, bucking, and merchandizing</a:t>
            </a:r>
          </a:p>
          <a:p>
            <a:pPr marL="0" indent="0">
              <a:buNone/>
            </a:pPr>
            <a:r>
              <a:rPr lang="en-US" dirty="0"/>
              <a:t>-lumber grading</a:t>
            </a:r>
          </a:p>
          <a:p>
            <a:pPr marL="0" indent="0">
              <a:buNone/>
            </a:pPr>
            <a:r>
              <a:rPr lang="en-US" dirty="0"/>
              <a:t>-youth programs; wood magic, win with wood, 4H</a:t>
            </a:r>
          </a:p>
          <a:p>
            <a:pPr marL="0" indent="0">
              <a:buNone/>
            </a:pPr>
            <a:r>
              <a:rPr lang="en-US" dirty="0"/>
              <a:t>-Support for drying associations</a:t>
            </a:r>
          </a:p>
          <a:p>
            <a:pPr marL="0" indent="0">
              <a:buNone/>
            </a:pPr>
            <a:r>
              <a:rPr lang="en-US" dirty="0"/>
              <a:t>-support for RTA seminar</a:t>
            </a:r>
          </a:p>
          <a:p>
            <a:pPr marL="0" indent="0">
              <a:buNone/>
            </a:pPr>
            <a:r>
              <a:rPr lang="en-US" dirty="0"/>
              <a:t>-logger education- KY Master Logger</a:t>
            </a:r>
          </a:p>
          <a:p>
            <a:pPr marL="0" indent="0">
              <a:buNone/>
            </a:pPr>
            <a:r>
              <a:rPr lang="en-US" dirty="0"/>
              <a:t>-wood machining</a:t>
            </a:r>
          </a:p>
          <a:p>
            <a:pPr marL="0" indent="0">
              <a:buNone/>
            </a:pPr>
            <a:r>
              <a:rPr lang="en-US" dirty="0"/>
              <a:t>-support for kiln course with Phil Mitchell</a:t>
            </a:r>
          </a:p>
          <a:p>
            <a:pPr marL="0" indent="0">
              <a:buNone/>
            </a:pPr>
            <a:r>
              <a:rPr lang="en-US" dirty="0"/>
              <a:t>-Non traditional markets: boat timbers(</a:t>
            </a:r>
            <a:r>
              <a:rPr lang="en-US" dirty="0" err="1"/>
              <a:t>fuddocks</a:t>
            </a:r>
            <a:r>
              <a:rPr lang="en-US" dirty="0"/>
              <a:t>, planking, knees), spalted lumber, slabs, ambrosia ash utilization.</a:t>
            </a:r>
          </a:p>
          <a:p>
            <a:pPr marL="0" indent="0">
              <a:buNone/>
            </a:pPr>
            <a:r>
              <a:rPr lang="en-US" dirty="0"/>
              <a:t>-wood anatomy and drying, portable sawmilling, small scale logging equipment demonstration.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challenges facing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Retirements </a:t>
            </a:r>
          </a:p>
          <a:p>
            <a:r>
              <a:rPr lang="en-US" dirty="0"/>
              <a:t>Ability for broad training tailored to extension wood science/drying PhD within department.</a:t>
            </a:r>
          </a:p>
          <a:p>
            <a:r>
              <a:rPr lang="en-US" dirty="0"/>
              <a:t>Pushback to carbon neutral message.</a:t>
            </a:r>
          </a:p>
        </p:txBody>
      </p:sp>
    </p:spTree>
    <p:extLst>
      <p:ext uri="{BB962C8B-B14F-4D97-AF65-F5344CB8AC3E}">
        <p14:creationId xmlns:p14="http://schemas.microsoft.com/office/powerpoint/2010/main" val="328129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opportunities for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Beginning to see a trickle of entrepreneurs beginning businesses &amp; integrating into the industry network.</a:t>
            </a:r>
          </a:p>
          <a:p>
            <a:r>
              <a:rPr lang="en-US" dirty="0"/>
              <a:t>Wood drying- is universal across many industries.</a:t>
            </a:r>
          </a:p>
          <a:p>
            <a:r>
              <a:rPr lang="en-US" dirty="0"/>
              <a:t>Companies currently have a strong need for trained employees.</a:t>
            </a:r>
          </a:p>
        </p:txBody>
      </p:sp>
    </p:spTree>
    <p:extLst>
      <p:ext uri="{BB962C8B-B14F-4D97-AF65-F5344CB8AC3E}">
        <p14:creationId xmlns:p14="http://schemas.microsoft.com/office/powerpoint/2010/main" val="349598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502</Words>
  <Application>Microsoft Macintosh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College or Agency Name Department or Agency Name</vt:lpstr>
      <vt:lpstr>Describe your overall Forestry &amp; Wood Products Extension or Outreach/Education program</vt:lpstr>
      <vt:lpstr>What changes have been made in program in the past 5 years?</vt:lpstr>
      <vt:lpstr>What expertise are you missing that is most often asked for?</vt:lpstr>
      <vt:lpstr>Top 3 to 5 most common requests (FAQs)</vt:lpstr>
      <vt:lpstr>What are your strengths?</vt:lpstr>
      <vt:lpstr>Describe the 3 biggest challenges facing your program</vt:lpstr>
      <vt:lpstr>Describe the 3 biggest opportunities for your program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Hansen, Eric</dc:creator>
  <cp:lastModifiedBy>William G. Hubbard</cp:lastModifiedBy>
  <cp:revision>30</cp:revision>
  <dcterms:created xsi:type="dcterms:W3CDTF">2018-01-22T17:57:02Z</dcterms:created>
  <dcterms:modified xsi:type="dcterms:W3CDTF">2018-09-24T15:53:06Z</dcterms:modified>
</cp:coreProperties>
</file>