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8" r:id="rId4"/>
    <p:sldId id="262" r:id="rId5"/>
    <p:sldId id="274" r:id="rId6"/>
    <p:sldId id="273" r:id="rId7"/>
    <p:sldId id="271" r:id="rId8"/>
    <p:sldId id="27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88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42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1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78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827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56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374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03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98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09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36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31C4A-C844-4348-B177-C98A6FBB11A7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41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University of Tennessee</a:t>
            </a:r>
            <a:r>
              <a:rPr lang="en-US" dirty="0"/>
              <a:t/>
            </a:r>
            <a:br>
              <a:rPr lang="en-US" dirty="0"/>
            </a:br>
            <a:r>
              <a:rPr lang="en-US" sz="4800" dirty="0"/>
              <a:t>Department </a:t>
            </a:r>
            <a:r>
              <a:rPr lang="en-US" sz="4800" dirty="0" smtClean="0"/>
              <a:t>Forestry, Wildlife &amp; Fisheries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Adam Taylor – Extension Specialist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538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Describe your overall Forestry &amp; Wood Products Extension or Outreach/Education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of </a:t>
            </a:r>
            <a:r>
              <a:rPr lang="en-US" dirty="0" smtClean="0"/>
              <a:t>faculty - 1</a:t>
            </a:r>
            <a:endParaRPr lang="en-US" dirty="0"/>
          </a:p>
          <a:p>
            <a:pPr lvl="1"/>
            <a:r>
              <a:rPr lang="en-US" dirty="0" smtClean="0"/>
              <a:t>3 Extension Forestry Specialists</a:t>
            </a:r>
          </a:p>
          <a:p>
            <a:pPr lvl="1"/>
            <a:r>
              <a:rPr lang="en-US" dirty="0" smtClean="0"/>
              <a:t>Strong Extension System</a:t>
            </a:r>
          </a:p>
          <a:p>
            <a:pPr lvl="1"/>
            <a:r>
              <a:rPr lang="en-US" dirty="0" smtClean="0"/>
              <a:t>County Forestry Associations</a:t>
            </a:r>
          </a:p>
          <a:p>
            <a:pPr lvl="1"/>
            <a:endParaRPr lang="en-US" dirty="0"/>
          </a:p>
          <a:p>
            <a:r>
              <a:rPr lang="en-US" dirty="0"/>
              <a:t>Areas of focus </a:t>
            </a:r>
            <a:r>
              <a:rPr lang="en-US" dirty="0" smtClean="0"/>
              <a:t>– durability and protection</a:t>
            </a:r>
            <a:endParaRPr lang="en-US" dirty="0"/>
          </a:p>
          <a:p>
            <a:r>
              <a:rPr lang="en-US" dirty="0"/>
              <a:t>Funding sources </a:t>
            </a:r>
            <a:r>
              <a:rPr lang="en-US" dirty="0" smtClean="0"/>
              <a:t>– people/hard, activities/soft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93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10455" cy="1325563"/>
          </a:xfrm>
        </p:spPr>
        <p:txBody>
          <a:bodyPr>
            <a:normAutofit/>
          </a:bodyPr>
          <a:lstStyle/>
          <a:p>
            <a:r>
              <a:rPr lang="en-US" b="1" dirty="0"/>
              <a:t>What changes have been made in program in the past 5 years</a:t>
            </a:r>
            <a:r>
              <a:rPr lang="en-US" b="1" dirty="0" smtClean="0"/>
              <a:t>? – shift to </a:t>
            </a:r>
            <a:r>
              <a:rPr lang="en-US" b="1" dirty="0" err="1" smtClean="0"/>
              <a:t>biorefinery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planned for next 5</a:t>
            </a:r>
          </a:p>
          <a:p>
            <a:r>
              <a:rPr lang="en-US" dirty="0"/>
              <a:t>New hires</a:t>
            </a:r>
            <a:r>
              <a:rPr lang="en-US" dirty="0" smtClean="0"/>
              <a:t>? No</a:t>
            </a:r>
            <a:endParaRPr lang="en-US" dirty="0"/>
          </a:p>
          <a:p>
            <a:r>
              <a:rPr lang="en-US" dirty="0"/>
              <a:t>Retirements? </a:t>
            </a:r>
            <a:r>
              <a:rPr lang="en-US" dirty="0" smtClean="0"/>
              <a:t>No</a:t>
            </a:r>
            <a:endParaRPr lang="en-US" dirty="0"/>
          </a:p>
          <a:p>
            <a:r>
              <a:rPr lang="en-US" dirty="0"/>
              <a:t>How has your clientele base changes since the Great </a:t>
            </a:r>
            <a:r>
              <a:rPr lang="en-US" dirty="0" smtClean="0"/>
              <a:t>Recession</a:t>
            </a:r>
          </a:p>
          <a:p>
            <a:pPr lvl="1"/>
            <a:r>
              <a:rPr lang="en-US" dirty="0" smtClean="0"/>
              <a:t>Fewer/bigger AND new niche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885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What expertise are you missing that is most often asked for?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Legal consulting</a:t>
            </a:r>
          </a:p>
          <a:p>
            <a:r>
              <a:rPr lang="en-US" dirty="0" smtClean="0"/>
              <a:t>Where to find the free money</a:t>
            </a:r>
          </a:p>
        </p:txBody>
      </p:sp>
    </p:spTree>
    <p:extLst>
      <p:ext uri="{BB962C8B-B14F-4D97-AF65-F5344CB8AC3E}">
        <p14:creationId xmlns:p14="http://schemas.microsoft.com/office/powerpoint/2010/main" val="1630075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3 to 5 most common requests (FAQs)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wood is this?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Is this insect a problem?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can I get rich from this (sawdust, yard tree, branches)?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went </a:t>
            </a:r>
            <a:r>
              <a:rPr lang="en-US" dirty="0" smtClean="0"/>
              <a:t>wrong? </a:t>
            </a:r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/>
              <a:t>are you receiving requests for assistance with advanced manufacturing (scanning, optimization, robotics, automation, etc.) on the list?  </a:t>
            </a:r>
            <a:r>
              <a:rPr lang="en-US" dirty="0" smtClean="0"/>
              <a:t>NO</a:t>
            </a:r>
            <a:endParaRPr lang="en-US" dirty="0"/>
          </a:p>
          <a:p>
            <a:r>
              <a:rPr lang="en-US" dirty="0"/>
              <a:t>How about Industry 4.0, Internet of Things, Big Data</a:t>
            </a:r>
            <a:r>
              <a:rPr lang="en-US" dirty="0" smtClean="0"/>
              <a:t>? 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770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What are your strengths?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Ties to Extension, state government &amp; industry associations</a:t>
            </a:r>
          </a:p>
          <a:p>
            <a:r>
              <a:rPr lang="en-US" dirty="0" smtClean="0"/>
              <a:t>Freedom to do applied research</a:t>
            </a:r>
          </a:p>
          <a:p>
            <a:r>
              <a:rPr lang="en-US" dirty="0" smtClean="0"/>
              <a:t>General wood science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449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106891" cy="1325563"/>
          </a:xfrm>
        </p:spPr>
        <p:txBody>
          <a:bodyPr>
            <a:normAutofit/>
          </a:bodyPr>
          <a:lstStyle/>
          <a:p>
            <a:r>
              <a:rPr lang="en-US" b="1" dirty="0"/>
              <a:t>Describe the 3 biggest challenges facing your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Association with traditional forestry/industry</a:t>
            </a:r>
          </a:p>
          <a:p>
            <a:r>
              <a:rPr lang="en-US" dirty="0" smtClean="0"/>
              <a:t>Being known – traditional &amp; new partners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290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106891" cy="1325563"/>
          </a:xfrm>
        </p:spPr>
        <p:txBody>
          <a:bodyPr>
            <a:normAutofit/>
          </a:bodyPr>
          <a:lstStyle/>
          <a:p>
            <a:r>
              <a:rPr lang="en-US" b="1" dirty="0"/>
              <a:t>Describe the 3 biggest opportunities for your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improvement</a:t>
            </a:r>
          </a:p>
          <a:p>
            <a:r>
              <a:rPr lang="en-US" dirty="0" smtClean="0"/>
              <a:t>Tailored wood science 101</a:t>
            </a:r>
          </a:p>
          <a:p>
            <a:r>
              <a:rPr lang="en-US" dirty="0" smtClean="0"/>
              <a:t>Wood goodness</a:t>
            </a:r>
          </a:p>
        </p:txBody>
      </p:sp>
    </p:spTree>
    <p:extLst>
      <p:ext uri="{BB962C8B-B14F-4D97-AF65-F5344CB8AC3E}">
        <p14:creationId xmlns:p14="http://schemas.microsoft.com/office/powerpoint/2010/main" val="3495985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1518</TotalTime>
  <Words>246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University of Tennessee Department Forestry, Wildlife &amp; Fisheries</vt:lpstr>
      <vt:lpstr>Describe your overall Forestry &amp; Wood Products Extension or Outreach/Education program</vt:lpstr>
      <vt:lpstr>What changes have been made in program in the past 5 years? – shift to biorefinery</vt:lpstr>
      <vt:lpstr>What expertise are you missing that is most often asked for?</vt:lpstr>
      <vt:lpstr>Top 3 to 5 most common requests (FAQs)</vt:lpstr>
      <vt:lpstr>What are your strengths?</vt:lpstr>
      <vt:lpstr>Describe the 3 biggest challenges facing your program</vt:lpstr>
      <vt:lpstr>Describe the 3 biggest opportunities for your program</vt:lpstr>
    </vt:vector>
  </TitlesOfParts>
  <Company>Oregon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Hansen, Eric</dc:creator>
  <cp:lastModifiedBy>Taylor</cp:lastModifiedBy>
  <cp:revision>28</cp:revision>
  <dcterms:created xsi:type="dcterms:W3CDTF">2018-01-22T17:57:02Z</dcterms:created>
  <dcterms:modified xsi:type="dcterms:W3CDTF">2018-09-24T14:14:46Z</dcterms:modified>
</cp:coreProperties>
</file>