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8" r:id="rId4"/>
    <p:sldId id="262" r:id="rId5"/>
    <p:sldId id="274" r:id="rId6"/>
    <p:sldId id="273" r:id="rId7"/>
    <p:sldId id="271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nathan Brown" initials="JB" lastIdx="3" clrIdx="0">
    <p:extLst>
      <p:ext uri="{19B8F6BF-5375-455C-9EA6-DF929625EA0E}">
        <p15:presenceInfo xmlns:p15="http://schemas.microsoft.com/office/powerpoint/2012/main" userId="S-1-5-21-56903318-1811900689-669932061-156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8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42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78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827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5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37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03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98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0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36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31C4A-C844-4348-B177-C98A6FBB11A7}" type="datetimeFigureOut">
              <a:rPr lang="en-US" smtClean="0"/>
              <a:t>9/24/18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7988B-289D-44C8-950E-E32737716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41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Georgia Forestry Commission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Dru</a:t>
            </a:r>
            <a:r>
              <a:rPr lang="en-US" dirty="0"/>
              <a:t> Preston:  Staff Forester, Utilization &amp; Marketing</a:t>
            </a:r>
          </a:p>
        </p:txBody>
      </p:sp>
    </p:spTree>
    <p:extLst>
      <p:ext uri="{BB962C8B-B14F-4D97-AF65-F5344CB8AC3E}">
        <p14:creationId xmlns:p14="http://schemas.microsoft.com/office/powerpoint/2010/main" val="3823538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Describe your overall Forestry &amp; Wood Products Extension or Outreach/Education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 Personnel:</a:t>
            </a:r>
          </a:p>
          <a:p>
            <a:pPr lvl="1"/>
            <a:r>
              <a:rPr lang="en-US" dirty="0"/>
              <a:t>Statewide Based</a:t>
            </a:r>
          </a:p>
          <a:p>
            <a:r>
              <a:rPr lang="en-US" dirty="0"/>
              <a:t>Areas of focus:  </a:t>
            </a:r>
          </a:p>
          <a:p>
            <a:pPr lvl="1"/>
            <a:r>
              <a:rPr lang="en-US" dirty="0"/>
              <a:t>wood utilization </a:t>
            </a:r>
          </a:p>
          <a:p>
            <a:pPr lvl="1"/>
            <a:r>
              <a:rPr lang="en-US" dirty="0"/>
              <a:t>biomass</a:t>
            </a:r>
          </a:p>
          <a:p>
            <a:pPr lvl="1"/>
            <a:r>
              <a:rPr lang="en-US" dirty="0"/>
              <a:t>economic development</a:t>
            </a:r>
          </a:p>
          <a:p>
            <a:pPr lvl="1"/>
            <a:r>
              <a:rPr lang="en-US" dirty="0"/>
              <a:t>small woodland owner assistance</a:t>
            </a:r>
          </a:p>
          <a:p>
            <a:r>
              <a:rPr lang="en-US" dirty="0"/>
              <a:t>Funding sources:  hard money positions</a:t>
            </a:r>
          </a:p>
          <a:p>
            <a:pPr lvl="1"/>
            <a:r>
              <a:rPr lang="en-US" dirty="0"/>
              <a:t>some grant work</a:t>
            </a:r>
          </a:p>
        </p:txBody>
      </p:sp>
    </p:spTree>
    <p:extLst>
      <p:ext uri="{BB962C8B-B14F-4D97-AF65-F5344CB8AC3E}">
        <p14:creationId xmlns:p14="http://schemas.microsoft.com/office/powerpoint/2010/main" val="3030793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10455" cy="1325563"/>
          </a:xfrm>
        </p:spPr>
        <p:txBody>
          <a:bodyPr>
            <a:normAutofit/>
          </a:bodyPr>
          <a:lstStyle/>
          <a:p>
            <a:r>
              <a:rPr lang="en-US" b="1" dirty="0"/>
              <a:t>What changes have been made in program in the past 5 years?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planned for next 5:  Agency has reorganized &amp; U&amp;M department continues to adapt with</a:t>
            </a:r>
          </a:p>
          <a:p>
            <a:r>
              <a:rPr lang="en-US" dirty="0"/>
              <a:t>New hires:  Need to fill one position currently; several positions due to retirement in next few years</a:t>
            </a:r>
          </a:p>
          <a:p>
            <a:r>
              <a:rPr lang="en-US" dirty="0"/>
              <a:t>Retirements? Chief is set to retire within next 5 years</a:t>
            </a:r>
          </a:p>
          <a:p>
            <a:r>
              <a:rPr lang="en-US" dirty="0"/>
              <a:t>How has your clientele base changed since the Great Recession:  </a:t>
            </a:r>
          </a:p>
          <a:p>
            <a:pPr lvl="1"/>
            <a:r>
              <a:rPr lang="en-US" dirty="0"/>
              <a:t>High interest in bio-energy to moderate currently</a:t>
            </a:r>
          </a:p>
          <a:p>
            <a:pPr lvl="1"/>
            <a:r>
              <a:rPr lang="en-US" dirty="0"/>
              <a:t>Interest in mass timber</a:t>
            </a:r>
          </a:p>
        </p:txBody>
      </p:sp>
    </p:spTree>
    <p:extLst>
      <p:ext uri="{BB962C8B-B14F-4D97-AF65-F5344CB8AC3E}">
        <p14:creationId xmlns:p14="http://schemas.microsoft.com/office/powerpoint/2010/main" val="1214885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expertise are you missing that is most often asked for?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Assistance to small tract landowners (overlap with management department) – marketing timber</a:t>
            </a:r>
          </a:p>
          <a:p>
            <a:r>
              <a:rPr lang="en-US" dirty="0"/>
              <a:t> Secondary industry database tracking and management</a:t>
            </a:r>
          </a:p>
        </p:txBody>
      </p:sp>
    </p:spTree>
    <p:extLst>
      <p:ext uri="{BB962C8B-B14F-4D97-AF65-F5344CB8AC3E}">
        <p14:creationId xmlns:p14="http://schemas.microsoft.com/office/powerpoint/2010/main" val="1630075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3 to 5 most common requests (FAQs)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 are you receiving requests for assistance with advanced manufacturing (scanning, optimization, robotics, automation, etc.) on the list?  </a:t>
            </a:r>
          </a:p>
          <a:p>
            <a:pPr lvl="1"/>
            <a:r>
              <a:rPr lang="en-US" dirty="0"/>
              <a:t>assistance with resource requests</a:t>
            </a:r>
          </a:p>
          <a:p>
            <a:pPr lvl="1"/>
            <a:r>
              <a:rPr lang="en-US" dirty="0"/>
              <a:t>mass timber opportunity assistance</a:t>
            </a:r>
          </a:p>
          <a:p>
            <a:r>
              <a:rPr lang="en-US" dirty="0"/>
              <a:t>How about Industry 4.0, Internet of Things, Big Data?  Common requests:</a:t>
            </a:r>
          </a:p>
          <a:p>
            <a:pPr lvl="1"/>
            <a:r>
              <a:rPr lang="en-US" dirty="0"/>
              <a:t>resource reports – wood basket studies using USFS FIA &amp; TPO data</a:t>
            </a:r>
          </a:p>
          <a:p>
            <a:pPr lvl="1"/>
            <a:r>
              <a:rPr lang="en-US" dirty="0"/>
              <a:t>timber sale information – market conditions, buyers/consultants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70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are your strengths?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Marketing: tradeshows, industry directories, other industry information</a:t>
            </a:r>
          </a:p>
          <a:p>
            <a:r>
              <a:rPr lang="en-US" dirty="0"/>
              <a:t>Resource information:  resource reports &amp; other information to potential industry</a:t>
            </a:r>
          </a:p>
          <a:p>
            <a:r>
              <a:rPr lang="en-US" dirty="0"/>
              <a:t>Economic impact information:  annual reports detailing Georgia’s forest industry</a:t>
            </a:r>
          </a:p>
        </p:txBody>
      </p:sp>
    </p:spTree>
    <p:extLst>
      <p:ext uri="{BB962C8B-B14F-4D97-AF65-F5344CB8AC3E}">
        <p14:creationId xmlns:p14="http://schemas.microsoft.com/office/powerpoint/2010/main" val="2577449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06891" cy="1325563"/>
          </a:xfrm>
        </p:spPr>
        <p:txBody>
          <a:bodyPr>
            <a:normAutofit/>
          </a:bodyPr>
          <a:lstStyle/>
          <a:p>
            <a:r>
              <a:rPr lang="en-US" b="1" dirty="0"/>
              <a:t>Describe the 3 biggest challenges facing your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Retention issues:  agency wide</a:t>
            </a:r>
          </a:p>
          <a:p>
            <a:r>
              <a:rPr lang="en-US" dirty="0"/>
              <a:t>Shortage of personnel:  2007 had (6) on staff – now (4)</a:t>
            </a:r>
          </a:p>
          <a:p>
            <a:r>
              <a:rPr lang="en-US" dirty="0"/>
              <a:t>Secondary Industry:  limited assistance</a:t>
            </a:r>
          </a:p>
        </p:txBody>
      </p:sp>
    </p:spTree>
    <p:extLst>
      <p:ext uri="{BB962C8B-B14F-4D97-AF65-F5344CB8AC3E}">
        <p14:creationId xmlns:p14="http://schemas.microsoft.com/office/powerpoint/2010/main" val="3281290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06891" cy="1325563"/>
          </a:xfrm>
        </p:spPr>
        <p:txBody>
          <a:bodyPr>
            <a:normAutofit/>
          </a:bodyPr>
          <a:lstStyle/>
          <a:p>
            <a:r>
              <a:rPr lang="en-US" b="1" dirty="0"/>
              <a:t>Describe the 3 biggest opportunities for your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Mass Timber Possibilities</a:t>
            </a:r>
          </a:p>
          <a:p>
            <a:r>
              <a:rPr lang="en-US" dirty="0"/>
              <a:t>Growth &amp; Yield Development and Training</a:t>
            </a:r>
          </a:p>
          <a:p>
            <a:r>
              <a:rPr lang="en-US" dirty="0"/>
              <a:t>Economic Development Opportunities and Training</a:t>
            </a:r>
          </a:p>
          <a:p>
            <a:pPr lvl="1"/>
            <a:r>
              <a:rPr lang="en-US" dirty="0"/>
              <a:t>AHEC trade missions</a:t>
            </a:r>
          </a:p>
        </p:txBody>
      </p:sp>
    </p:spTree>
    <p:extLst>
      <p:ext uri="{BB962C8B-B14F-4D97-AF65-F5344CB8AC3E}">
        <p14:creationId xmlns:p14="http://schemas.microsoft.com/office/powerpoint/2010/main" val="3495985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1913</TotalTime>
  <Words>343</Words>
  <Application>Microsoft Macintosh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Georgia Forestry Commission</vt:lpstr>
      <vt:lpstr>Describe your overall Forestry &amp; Wood Products Extension or Outreach/Education program</vt:lpstr>
      <vt:lpstr>What changes have been made in program in the past 5 years?</vt:lpstr>
      <vt:lpstr>What expertise are you missing that is most often asked for?</vt:lpstr>
      <vt:lpstr>Top 3 to 5 most common requests (FAQs)</vt:lpstr>
      <vt:lpstr>What are your strengths?</vt:lpstr>
      <vt:lpstr>Describe the 3 biggest challenges facing your program</vt:lpstr>
      <vt:lpstr>Describe the 3 biggest opportunities for your program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Hansen, Eric</dc:creator>
  <cp:lastModifiedBy>William G. Hubbard</cp:lastModifiedBy>
  <cp:revision>44</cp:revision>
  <dcterms:created xsi:type="dcterms:W3CDTF">2018-01-22T17:57:02Z</dcterms:created>
  <dcterms:modified xsi:type="dcterms:W3CDTF">2018-09-24T15:50:50Z</dcterms:modified>
</cp:coreProperties>
</file>