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70" r:id="rId3"/>
    <p:sldId id="268" r:id="rId4"/>
    <p:sldId id="274" r:id="rId5"/>
    <p:sldId id="262" r:id="rId6"/>
    <p:sldId id="273" r:id="rId7"/>
    <p:sldId id="271" r:id="rId8"/>
    <p:sldId id="27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16213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597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15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36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1466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67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8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9687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1026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0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5124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Nebraska Forest Service</a:t>
            </a:r>
            <a:br>
              <a:rPr lang="en-US" dirty="0"/>
            </a:br>
            <a:r>
              <a:rPr lang="en-US" sz="4800" dirty="0"/>
              <a:t>Forest Products Utilization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Heather A. Nobert</a:t>
            </a:r>
            <a:br>
              <a:rPr lang="en-US" dirty="0"/>
            </a:br>
            <a:r>
              <a:rPr lang="en-US" dirty="0"/>
              <a:t>Forest Products Marketing Coordinator</a:t>
            </a:r>
          </a:p>
        </p:txBody>
      </p:sp>
      <p:sp>
        <p:nvSpPr>
          <p:cNvPr id="5" name="Rectangle 4"/>
          <p:cNvSpPr/>
          <p:nvPr/>
        </p:nvSpPr>
        <p:spPr>
          <a:xfrm>
            <a:off x="2584268" y="628444"/>
            <a:ext cx="70844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latin typeface="+mj-lt"/>
              </a:rPr>
              <a:t>Enriching lives by protecting, restoring and utilizing Nebraska's tree and forest resources</a:t>
            </a:r>
          </a:p>
        </p:txBody>
      </p:sp>
    </p:spTree>
    <p:extLst>
      <p:ext uri="{BB962C8B-B14F-4D97-AF65-F5344CB8AC3E}">
        <p14:creationId xmlns:p14="http://schemas.microsoft.com/office/powerpoint/2010/main" val="3823538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Nebraska Forest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~52 employees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ea typeface="Adobe Song Std L" panose="02020300000000000000" pitchFamily="18" charset="-128"/>
              </a:rPr>
              <a:t> State agency embedded within the University of Nebraska-Lincoln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ea typeface="Adobe Song Std L" panose="02020300000000000000" pitchFamily="18" charset="-128"/>
              </a:rPr>
              <a:t>Include the non-profit Nebraska Statewide Arboretum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ea typeface="Adobe Song Std L" panose="02020300000000000000" pitchFamily="18" charset="-128"/>
              </a:rPr>
              <a:t>Five core programs: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ea typeface="Adobe Song Std L" panose="02020300000000000000" pitchFamily="18" charset="-128"/>
              </a:rPr>
              <a:t>Rural Forestry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ea typeface="Adobe Song Std L" panose="02020300000000000000" pitchFamily="18" charset="-128"/>
              </a:rPr>
              <a:t>Forest Health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err="1">
                <a:ea typeface="Adobe Song Std L" panose="02020300000000000000" pitchFamily="18" charset="-128"/>
              </a:rPr>
              <a:t>Wildland</a:t>
            </a:r>
            <a:r>
              <a:rPr lang="en-US" sz="2000" dirty="0">
                <a:ea typeface="Adobe Song Std L" panose="02020300000000000000" pitchFamily="18" charset="-128"/>
              </a:rPr>
              <a:t> Fire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ea typeface="Adobe Song Std L" panose="02020300000000000000" pitchFamily="18" charset="-128"/>
              </a:rPr>
              <a:t>Urban Forestry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b="1" dirty="0">
                <a:ea typeface="Adobe Song Std L" panose="02020300000000000000" pitchFamily="18" charset="-128"/>
              </a:rPr>
              <a:t>Forest Products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b="1" dirty="0">
                <a:ea typeface="Adobe Song Std L" panose="02020300000000000000" pitchFamily="18" charset="-128"/>
              </a:rPr>
              <a:t>2 FTE</a:t>
            </a:r>
          </a:p>
        </p:txBody>
      </p:sp>
    </p:spTree>
    <p:extLst>
      <p:ext uri="{BB962C8B-B14F-4D97-AF65-F5344CB8AC3E}">
        <p14:creationId xmlns:p14="http://schemas.microsoft.com/office/powerpoint/2010/main" val="3030793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767"/>
            <a:ext cx="10910455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What changes have been made in program in the past 5 years?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63487"/>
            <a:ext cx="10709366" cy="4441370"/>
          </a:xfrm>
        </p:spPr>
        <p:txBody>
          <a:bodyPr>
            <a:noAutofit/>
          </a:bodyPr>
          <a:lstStyle/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FPU program doubled in size: 1 to 2 FTE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Working NFS sawmill and kiln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Increase in partnerships with UNL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Retirements? (plans to replace)</a:t>
            </a:r>
          </a:p>
          <a:p>
            <a:pPr marL="365760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none in FPU</a:t>
            </a:r>
          </a:p>
          <a:p>
            <a:pPr marL="365760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retirements in other program areas – opportunity to work with new hires on U&amp;M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How has your clientele base changes since the Great Recession </a:t>
            </a:r>
          </a:p>
          <a:p>
            <a:pPr marL="365760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Fewer mills operating in the state &amp; Black Hills</a:t>
            </a:r>
          </a:p>
          <a:p>
            <a:pPr marL="365760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Working with non-traditional forest products &amp; partners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Changes planned for next 5</a:t>
            </a:r>
          </a:p>
          <a:p>
            <a:pPr marL="365760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Add 1 FTE </a:t>
            </a:r>
          </a:p>
          <a:p>
            <a:pPr marL="365760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Organizational restructure for enhanced collaboration</a:t>
            </a:r>
          </a:p>
          <a:p>
            <a:pPr marL="365760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Increased focus on product development – urban ash wood, eastern redcedar posts…</a:t>
            </a:r>
          </a:p>
        </p:txBody>
      </p:sp>
    </p:spTree>
    <p:extLst>
      <p:ext uri="{BB962C8B-B14F-4D97-AF65-F5344CB8AC3E}">
        <p14:creationId xmlns:p14="http://schemas.microsoft.com/office/powerpoint/2010/main" val="1214885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20128"/>
          </a:xfrm>
        </p:spPr>
        <p:txBody>
          <a:bodyPr>
            <a:normAutofit/>
          </a:bodyPr>
          <a:lstStyle/>
          <a:p>
            <a:r>
              <a:rPr lang="en-US" b="1" dirty="0"/>
              <a:t>Top 3 to 5 most common requests (FAQs)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8680" y="1907177"/>
            <a:ext cx="10515600" cy="4687797"/>
          </a:xfrm>
        </p:spPr>
        <p:txBody>
          <a:bodyPr>
            <a:normAutofit/>
          </a:bodyPr>
          <a:lstStyle/>
          <a:p>
            <a:r>
              <a:rPr lang="en-US" sz="2400" b="1" dirty="0"/>
              <a:t>Urban wood utilization</a:t>
            </a:r>
          </a:p>
          <a:p>
            <a:r>
              <a:rPr lang="en-US" sz="2400" b="1" dirty="0"/>
              <a:t>Biochar</a:t>
            </a:r>
          </a:p>
          <a:p>
            <a:r>
              <a:rPr lang="en-US" sz="2400" b="1" dirty="0"/>
              <a:t>Market identification</a:t>
            </a:r>
          </a:p>
          <a:p>
            <a:r>
              <a:rPr lang="en-US" sz="2400" b="1" dirty="0"/>
              <a:t>Wood resource/supply for business development &amp; expansion</a:t>
            </a:r>
          </a:p>
          <a:p>
            <a:endParaRPr lang="en-US" sz="2400" dirty="0"/>
          </a:p>
          <a:p>
            <a:r>
              <a:rPr lang="en-US" sz="2400" dirty="0"/>
              <a:t>Some interest in thermal modification</a:t>
            </a:r>
          </a:p>
          <a:p>
            <a:endParaRPr lang="en-US" sz="2400" dirty="0"/>
          </a:p>
          <a:p>
            <a:r>
              <a:rPr lang="en-US" sz="2400" dirty="0"/>
              <a:t>Few to no requests for advanced manufacturing, “the future”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53770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What expertise are you missing that is most often asked for?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85554"/>
            <a:ext cx="10058400" cy="3883540"/>
          </a:xfrm>
        </p:spPr>
        <p:txBody>
          <a:bodyPr>
            <a:normAutofit/>
          </a:bodyPr>
          <a:lstStyle/>
          <a:p>
            <a:r>
              <a:rPr lang="en-US" sz="2400" dirty="0"/>
              <a:t>Many requests for identifying markets for products:</a:t>
            </a:r>
          </a:p>
          <a:p>
            <a:pPr lvl="1"/>
            <a:r>
              <a:rPr lang="en-US" sz="2000" dirty="0"/>
              <a:t>Urban ash wood furniture</a:t>
            </a:r>
          </a:p>
          <a:p>
            <a:pPr lvl="1"/>
            <a:r>
              <a:rPr lang="en-US" sz="2000" dirty="0"/>
              <a:t>75 tons of biochar/week</a:t>
            </a:r>
          </a:p>
          <a:p>
            <a:pPr lvl="1"/>
            <a:r>
              <a:rPr lang="en-US" sz="2000" dirty="0"/>
              <a:t>Wood vinegar</a:t>
            </a:r>
          </a:p>
          <a:p>
            <a:pPr lvl="1"/>
            <a:r>
              <a:rPr lang="en-US" sz="2000" dirty="0"/>
              <a:t>Both public &amp; private sectors</a:t>
            </a:r>
          </a:p>
          <a:p>
            <a:r>
              <a:rPr lang="en-US" sz="2400" dirty="0"/>
              <a:t>Currently refer them to Nebraska Business Development Center (part of UNL) or Nebraska Department of Economic Development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075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82100"/>
            <a:ext cx="10058400" cy="1450757"/>
          </a:xfrm>
        </p:spPr>
        <p:txBody>
          <a:bodyPr>
            <a:normAutofit/>
          </a:bodyPr>
          <a:lstStyle/>
          <a:p>
            <a:r>
              <a:rPr lang="en-US" b="1" dirty="0"/>
              <a:t>What are your strengths?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94114"/>
            <a:ext cx="10515600" cy="4544007"/>
          </a:xfrm>
        </p:spPr>
        <p:txBody>
          <a:bodyPr>
            <a:normAutofit/>
          </a:bodyPr>
          <a:lstStyle/>
          <a:p>
            <a:r>
              <a:rPr lang="en-US" sz="2400" dirty="0"/>
              <a:t>Trees Heat Nebraska</a:t>
            </a:r>
          </a:p>
          <a:p>
            <a:pPr lvl="1"/>
            <a:r>
              <a:rPr lang="en-US" sz="2000" dirty="0"/>
              <a:t>Funding for wood energy systems – 50% up to $350K</a:t>
            </a:r>
          </a:p>
          <a:p>
            <a:pPr lvl="1"/>
            <a:r>
              <a:rPr lang="en-US" sz="2000" dirty="0"/>
              <a:t>Feasibility studies and conversions</a:t>
            </a:r>
          </a:p>
          <a:p>
            <a:r>
              <a:rPr lang="en-US" sz="2400" dirty="0"/>
              <a:t>Sawmills for Schools</a:t>
            </a:r>
          </a:p>
          <a:p>
            <a:pPr lvl="1"/>
            <a:r>
              <a:rPr lang="en-US" sz="2000" dirty="0"/>
              <a:t>3 sawmills &amp; kilns in 3 public high schools across the state</a:t>
            </a:r>
          </a:p>
          <a:p>
            <a:pPr lvl="1"/>
            <a:r>
              <a:rPr lang="en-US" sz="2000" dirty="0"/>
              <a:t>Curricula development to learn process: forest to finished product</a:t>
            </a:r>
          </a:p>
          <a:p>
            <a:pPr lvl="1"/>
            <a:r>
              <a:rPr lang="en-US" sz="2000" dirty="0"/>
              <a:t>Workforce development</a:t>
            </a:r>
          </a:p>
          <a:p>
            <a:r>
              <a:rPr lang="en-US" sz="2400" dirty="0"/>
              <a:t>Biochar</a:t>
            </a:r>
          </a:p>
          <a:p>
            <a:pPr lvl="1"/>
            <a:r>
              <a:rPr lang="en-US" sz="2000" dirty="0"/>
              <a:t>Great Plains Biochar Initiative</a:t>
            </a:r>
          </a:p>
          <a:p>
            <a:pPr lvl="1"/>
            <a:r>
              <a:rPr lang="en-US" sz="2000" dirty="0"/>
              <a:t>Multi-state collaboration </a:t>
            </a:r>
          </a:p>
          <a:p>
            <a:pPr lvl="1"/>
            <a:r>
              <a:rPr lang="en-US" sz="2000" dirty="0"/>
              <a:t>UNL &amp; CSC collaboration</a:t>
            </a:r>
          </a:p>
        </p:txBody>
      </p:sp>
    </p:spTree>
    <p:extLst>
      <p:ext uri="{BB962C8B-B14F-4D97-AF65-F5344CB8AC3E}">
        <p14:creationId xmlns:p14="http://schemas.microsoft.com/office/powerpoint/2010/main" val="2577449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106891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Describe the 3 biggest challenges facing your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Staffing, including at the </a:t>
            </a:r>
            <a:r>
              <a:rPr lang="en-US" sz="2400"/>
              <a:t>regional office</a:t>
            </a:r>
            <a:endParaRPr lang="en-US" sz="2400" dirty="0"/>
          </a:p>
          <a:p>
            <a:r>
              <a:rPr lang="en-US" sz="2400" dirty="0"/>
              <a:t>What is FPU role in marketing? </a:t>
            </a:r>
          </a:p>
          <a:p>
            <a:pPr lvl="1"/>
            <a:r>
              <a:rPr lang="en-US" sz="2000" dirty="0"/>
              <a:t>Finding/</a:t>
            </a:r>
            <a:r>
              <a:rPr lang="en-US" sz="2000" dirty="0" err="1"/>
              <a:t>IDing</a:t>
            </a:r>
            <a:r>
              <a:rPr lang="en-US" sz="2000" dirty="0"/>
              <a:t> markets for clients?</a:t>
            </a:r>
          </a:p>
          <a:p>
            <a:pPr lvl="1"/>
            <a:r>
              <a:rPr lang="en-US" sz="2000" dirty="0"/>
              <a:t>Demonstrating markets for products?</a:t>
            </a:r>
          </a:p>
          <a:p>
            <a:pPr lvl="1"/>
            <a:r>
              <a:rPr lang="en-US" sz="2000" dirty="0"/>
              <a:t>Helping businesses market?</a:t>
            </a:r>
          </a:p>
          <a:p>
            <a:r>
              <a:rPr lang="en-US" sz="2400" dirty="0"/>
              <a:t>Lack of woodland owners or forest products association statewide to advocate for policy and regulation</a:t>
            </a:r>
          </a:p>
          <a:p>
            <a:pPr lvl="1"/>
            <a:r>
              <a:rPr lang="en-US" sz="2000" dirty="0"/>
              <a:t>UNL/NFS can provide testimony to legislature but must stay neutral</a:t>
            </a:r>
          </a:p>
        </p:txBody>
      </p:sp>
    </p:spTree>
    <p:extLst>
      <p:ext uri="{BB962C8B-B14F-4D97-AF65-F5344CB8AC3E}">
        <p14:creationId xmlns:p14="http://schemas.microsoft.com/office/powerpoint/2010/main" val="3281290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106891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Describe the 3 biggest opportunities for your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“Solutions through Agriculture”</a:t>
            </a:r>
          </a:p>
          <a:p>
            <a:pPr lvl="1"/>
            <a:r>
              <a:rPr lang="en-US" sz="2000" dirty="0"/>
              <a:t>Identifying opportunities to integrate forest products into the agriculture sector such as biochar, woodchip-compost “cover crops”, manure management, etc.</a:t>
            </a:r>
          </a:p>
          <a:p>
            <a:r>
              <a:rPr lang="en-US" sz="2400" dirty="0"/>
              <a:t>Urban wood utilization</a:t>
            </a:r>
          </a:p>
          <a:p>
            <a:pPr lvl="1"/>
            <a:r>
              <a:rPr lang="en-US" sz="2000" dirty="0"/>
              <a:t>EAB discovered in NE in 2016 around Omaha</a:t>
            </a:r>
          </a:p>
          <a:p>
            <a:pPr lvl="1"/>
            <a:r>
              <a:rPr lang="en-US" sz="2000" dirty="0"/>
              <a:t>2018 in Lincoln</a:t>
            </a:r>
          </a:p>
          <a:p>
            <a:r>
              <a:rPr lang="en-US" sz="2400" dirty="0"/>
              <a:t>Steer the eastern redcedar narrative through utilization</a:t>
            </a:r>
          </a:p>
          <a:p>
            <a:pPr lvl="1"/>
            <a:r>
              <a:rPr lang="en-US" sz="2000" dirty="0"/>
              <a:t>NOT a noxious weed</a:t>
            </a:r>
          </a:p>
          <a:p>
            <a:pPr lvl="1"/>
            <a:r>
              <a:rPr lang="en-US" sz="2000" dirty="0"/>
              <a:t>LOTS of opportunities (local use &amp; export markets)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9598507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1655</TotalTime>
  <Words>466</Words>
  <Application>Microsoft Macintosh PowerPoint</Application>
  <PresentationFormat>Widescreen</PresentationFormat>
  <Paragraphs>73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Adobe Song Std L</vt:lpstr>
      <vt:lpstr>Calibri</vt:lpstr>
      <vt:lpstr>Calibri Light</vt:lpstr>
      <vt:lpstr>Wingdings</vt:lpstr>
      <vt:lpstr>Retrospect</vt:lpstr>
      <vt:lpstr>Nebraska Forest Service Forest Products Utilization</vt:lpstr>
      <vt:lpstr>Nebraska Forest Service</vt:lpstr>
      <vt:lpstr>What changes have been made in program in the past 5 years?</vt:lpstr>
      <vt:lpstr>Top 3 to 5 most common requests (FAQs)</vt:lpstr>
      <vt:lpstr>What expertise are you missing that is most often asked for?</vt:lpstr>
      <vt:lpstr>What are your strengths?</vt:lpstr>
      <vt:lpstr>Describe the 3 biggest challenges facing your program</vt:lpstr>
      <vt:lpstr>Describe the 3 biggest opportunities for your program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Hansen, Eric</dc:creator>
  <cp:lastModifiedBy>William G. Hubbard</cp:lastModifiedBy>
  <cp:revision>42</cp:revision>
  <dcterms:created xsi:type="dcterms:W3CDTF">2018-01-22T17:57:02Z</dcterms:created>
  <dcterms:modified xsi:type="dcterms:W3CDTF">2018-09-24T15:42:23Z</dcterms:modified>
</cp:coreProperties>
</file>