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9" r:id="rId2"/>
    <p:sldId id="347" r:id="rId3"/>
    <p:sldId id="327" r:id="rId4"/>
    <p:sldId id="328" r:id="rId5"/>
    <p:sldId id="350" r:id="rId6"/>
    <p:sldId id="329" r:id="rId7"/>
    <p:sldId id="301" r:id="rId8"/>
    <p:sldId id="343" r:id="rId9"/>
    <p:sldId id="340" r:id="rId10"/>
    <p:sldId id="351" r:id="rId11"/>
    <p:sldId id="353" r:id="rId12"/>
    <p:sldId id="332" r:id="rId13"/>
    <p:sldId id="335" r:id="rId14"/>
    <p:sldId id="352" r:id="rId15"/>
    <p:sldId id="354" r:id="rId16"/>
    <p:sldId id="345" r:id="rId17"/>
  </p:sldIdLst>
  <p:sldSz cx="9144000" cy="6858000" type="screen4x3"/>
  <p:notesSz cx="6858000" cy="9144000"/>
  <p:defaultTextStyle>
    <a:defPPr>
      <a:defRPr lang="en-US"/>
    </a:defPPr>
    <a:lvl1pPr marL="0" algn="l" defTabSz="5117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761" algn="l" defTabSz="5117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3524" algn="l" defTabSz="5117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5285" algn="l" defTabSz="5117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7048" algn="l" defTabSz="5117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8809" algn="l" defTabSz="5117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0572" algn="l" defTabSz="5117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2332" algn="l" defTabSz="5117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4094" algn="l" defTabSz="5117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6D1"/>
    <a:srgbClr val="737335"/>
    <a:srgbClr val="D68230"/>
    <a:srgbClr val="A58D28"/>
    <a:srgbClr val="7F4014"/>
    <a:srgbClr val="C1BA85"/>
    <a:srgbClr val="3E431C"/>
    <a:srgbClr val="318935"/>
    <a:srgbClr val="83B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464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20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D4EA0-4A94-0A46-AE77-FC2F80143C3D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84623-9BC9-B340-82C5-D59C916E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27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B9AB-564E-7646-8CA3-9892EAA395D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8C4F0-E442-DA44-9A7F-986EC29F7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0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8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87862" algn="l" defTabSz="2878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75726" algn="l" defTabSz="2878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63588" algn="l" defTabSz="2878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51449" algn="l" defTabSz="2878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39311" algn="l" defTabSz="2878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27175" algn="l" defTabSz="2878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15037" algn="l" defTabSz="2878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02899" algn="l" defTabSz="2878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8C4F0-E442-DA44-9A7F-986EC29F7F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4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"/>
            <a:ext cx="9144000" cy="6801556"/>
          </a:xfrm>
          <a:prstGeom prst="rect">
            <a:avLst/>
          </a:prstGeom>
          <a:gradFill flip="none" rotWithShape="1">
            <a:gsLst>
              <a:gs pos="20000">
                <a:srgbClr val="737335"/>
              </a:gs>
              <a:gs pos="100000">
                <a:srgbClr val="3E43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6801559"/>
            <a:ext cx="9144000" cy="63498"/>
          </a:xfrm>
          <a:prstGeom prst="rect">
            <a:avLst/>
          </a:prstGeom>
          <a:solidFill>
            <a:srgbClr val="3E43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0" y="6738061"/>
            <a:ext cx="9144000" cy="63498"/>
          </a:xfrm>
          <a:prstGeom prst="rect">
            <a:avLst/>
          </a:prstGeom>
          <a:solidFill>
            <a:srgbClr val="A58D2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2" name="Picture 1" descr="Logo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61" y="904811"/>
            <a:ext cx="3613054" cy="504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8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V="1">
            <a:off x="0" y="938393"/>
            <a:ext cx="9144000" cy="63498"/>
          </a:xfrm>
          <a:prstGeom prst="rect">
            <a:avLst/>
          </a:prstGeom>
          <a:solidFill>
            <a:srgbClr val="A58D2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-49388"/>
            <a:ext cx="9144000" cy="1001891"/>
          </a:xfrm>
          <a:prstGeom prst="rect">
            <a:avLst/>
          </a:prstGeom>
          <a:solidFill>
            <a:srgbClr val="3E43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0" y="6801559"/>
            <a:ext cx="9144000" cy="63498"/>
          </a:xfrm>
          <a:prstGeom prst="rect">
            <a:avLst/>
          </a:prstGeom>
          <a:solidFill>
            <a:srgbClr val="3E43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738061"/>
            <a:ext cx="9144000" cy="63498"/>
          </a:xfrm>
          <a:prstGeom prst="rect">
            <a:avLst/>
          </a:prstGeom>
          <a:solidFill>
            <a:srgbClr val="A58D2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465687" y="138536"/>
            <a:ext cx="6481823" cy="632459"/>
          </a:xfrm>
        </p:spPr>
        <p:txBody>
          <a:bodyPr>
            <a:normAutofit/>
          </a:bodyPr>
          <a:lstStyle>
            <a:lvl1pPr algn="l">
              <a:defRPr sz="2200" b="0" i="0">
                <a:solidFill>
                  <a:schemeClr val="bg1"/>
                </a:solidFill>
                <a:latin typeface="GothamHTF-BoldItalic"/>
                <a:cs typeface="GothamHTF-BoldItalic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pic>
        <p:nvPicPr>
          <p:cNvPr id="4" name="Picture 3" descr="Logo-Color-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0" y="180223"/>
            <a:ext cx="807432" cy="1174446"/>
          </a:xfrm>
          <a:prstGeom prst="rect">
            <a:avLst/>
          </a:prstGeom>
        </p:spPr>
      </p:pic>
      <p:pic>
        <p:nvPicPr>
          <p:cNvPr id="12" name="Picture 11" descr="Logo-Ty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65" y="175186"/>
            <a:ext cx="817964" cy="5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5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V="1">
            <a:off x="0" y="938393"/>
            <a:ext cx="9144000" cy="63498"/>
          </a:xfrm>
          <a:prstGeom prst="rect">
            <a:avLst/>
          </a:prstGeom>
          <a:solidFill>
            <a:srgbClr val="A58D2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-49388"/>
            <a:ext cx="9144000" cy="1001891"/>
          </a:xfrm>
          <a:prstGeom prst="rect">
            <a:avLst/>
          </a:prstGeom>
          <a:solidFill>
            <a:srgbClr val="7F40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0" y="6801559"/>
            <a:ext cx="9144000" cy="63498"/>
          </a:xfrm>
          <a:prstGeom prst="rect">
            <a:avLst/>
          </a:prstGeom>
          <a:solidFill>
            <a:srgbClr val="7F40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738061"/>
            <a:ext cx="9144000" cy="63498"/>
          </a:xfrm>
          <a:prstGeom prst="rect">
            <a:avLst/>
          </a:prstGeom>
          <a:solidFill>
            <a:srgbClr val="A58D2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465687" y="138536"/>
            <a:ext cx="6481823" cy="632459"/>
          </a:xfrm>
        </p:spPr>
        <p:txBody>
          <a:bodyPr>
            <a:normAutofit/>
          </a:bodyPr>
          <a:lstStyle>
            <a:lvl1pPr algn="l">
              <a:defRPr sz="2200" b="0" i="0">
                <a:solidFill>
                  <a:schemeClr val="bg1"/>
                </a:solidFill>
                <a:latin typeface="GothamHTF-BoldItalic"/>
                <a:cs typeface="GothamHTF-BoldItalic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pic>
        <p:nvPicPr>
          <p:cNvPr id="9" name="Picture 8" descr="Logo-Color-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0" y="180223"/>
            <a:ext cx="807432" cy="1174446"/>
          </a:xfrm>
          <a:prstGeom prst="rect">
            <a:avLst/>
          </a:prstGeom>
        </p:spPr>
      </p:pic>
      <p:pic>
        <p:nvPicPr>
          <p:cNvPr id="12" name="Picture 11" descr="Logo-Ty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65" y="175186"/>
            <a:ext cx="817964" cy="5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35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V="1">
            <a:off x="0" y="938393"/>
            <a:ext cx="9144000" cy="63498"/>
          </a:xfrm>
          <a:prstGeom prst="rect">
            <a:avLst/>
          </a:prstGeom>
          <a:solidFill>
            <a:srgbClr val="C1BA8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-49388"/>
            <a:ext cx="9144000" cy="1001891"/>
          </a:xfrm>
          <a:prstGeom prst="rect">
            <a:avLst/>
          </a:prstGeom>
          <a:solidFill>
            <a:srgbClr val="3E43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0" y="6801559"/>
            <a:ext cx="9144000" cy="63498"/>
          </a:xfrm>
          <a:prstGeom prst="rect">
            <a:avLst/>
          </a:prstGeom>
          <a:solidFill>
            <a:srgbClr val="3E43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738061"/>
            <a:ext cx="9144000" cy="63498"/>
          </a:xfrm>
          <a:prstGeom prst="rect">
            <a:avLst/>
          </a:prstGeom>
          <a:solidFill>
            <a:srgbClr val="C1BA8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465687" y="138536"/>
            <a:ext cx="6481823" cy="632459"/>
          </a:xfrm>
        </p:spPr>
        <p:txBody>
          <a:bodyPr>
            <a:normAutofit/>
          </a:bodyPr>
          <a:lstStyle>
            <a:lvl1pPr algn="l">
              <a:defRPr sz="2200" b="0" i="0">
                <a:solidFill>
                  <a:schemeClr val="bg1"/>
                </a:solidFill>
                <a:latin typeface="GothamHTF-BoldItalic"/>
                <a:cs typeface="GothamHTF-BoldItalic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pic>
        <p:nvPicPr>
          <p:cNvPr id="9" name="Picture 8" descr="Logo-Color-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0" y="180223"/>
            <a:ext cx="807432" cy="1174446"/>
          </a:xfrm>
          <a:prstGeom prst="rect">
            <a:avLst/>
          </a:prstGeom>
        </p:spPr>
      </p:pic>
      <p:pic>
        <p:nvPicPr>
          <p:cNvPr id="12" name="Picture 11" descr="Logo-Ty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65" y="175186"/>
            <a:ext cx="817964" cy="5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79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V="1">
            <a:off x="0" y="938393"/>
            <a:ext cx="9144000" cy="63498"/>
          </a:xfrm>
          <a:prstGeom prst="rect">
            <a:avLst/>
          </a:prstGeom>
          <a:solidFill>
            <a:srgbClr val="A58D2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-49388"/>
            <a:ext cx="9144000" cy="1001891"/>
          </a:xfrm>
          <a:prstGeom prst="rect">
            <a:avLst/>
          </a:prstGeom>
          <a:solidFill>
            <a:srgbClr val="3E43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0" y="6801559"/>
            <a:ext cx="9144000" cy="63498"/>
          </a:xfrm>
          <a:prstGeom prst="rect">
            <a:avLst/>
          </a:prstGeom>
          <a:solidFill>
            <a:srgbClr val="3E43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738061"/>
            <a:ext cx="9144000" cy="63498"/>
          </a:xfrm>
          <a:prstGeom prst="rect">
            <a:avLst/>
          </a:prstGeom>
          <a:solidFill>
            <a:srgbClr val="A58D2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691509" y="1325882"/>
            <a:ext cx="5868849" cy="3840480"/>
          </a:xfrm>
        </p:spPr>
        <p:txBody>
          <a:bodyPr/>
          <a:lstStyle>
            <a:lvl1pPr marL="0" indent="0">
              <a:buNone/>
              <a:defRPr sz="3500"/>
            </a:lvl1pPr>
            <a:lvl2pPr marL="511761" indent="0">
              <a:buNone/>
              <a:defRPr sz="3100"/>
            </a:lvl2pPr>
            <a:lvl3pPr marL="1023524" indent="0">
              <a:buNone/>
              <a:defRPr sz="2700"/>
            </a:lvl3pPr>
            <a:lvl4pPr marL="1535285" indent="0">
              <a:buNone/>
              <a:defRPr sz="2300"/>
            </a:lvl4pPr>
            <a:lvl5pPr marL="2047048" indent="0">
              <a:buNone/>
              <a:defRPr sz="2300"/>
            </a:lvl5pPr>
            <a:lvl6pPr marL="2558809" indent="0">
              <a:buNone/>
              <a:defRPr sz="2300"/>
            </a:lvl6pPr>
            <a:lvl7pPr marL="3070572" indent="0">
              <a:buNone/>
              <a:defRPr sz="2300"/>
            </a:lvl7pPr>
            <a:lvl8pPr marL="3582332" indent="0">
              <a:buNone/>
              <a:defRPr sz="2300"/>
            </a:lvl8pPr>
            <a:lvl9pPr marL="4094094" indent="0">
              <a:buNone/>
              <a:defRPr sz="2300"/>
            </a:lvl9pPr>
          </a:lstStyle>
          <a:p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509" y="5652506"/>
            <a:ext cx="5868849" cy="898034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defRPr>
            </a:lvl1pPr>
            <a:lvl2pPr marL="511761" indent="0">
              <a:buNone/>
              <a:defRPr sz="1300"/>
            </a:lvl2pPr>
            <a:lvl3pPr marL="1023524" indent="0">
              <a:buNone/>
              <a:defRPr sz="1200"/>
            </a:lvl3pPr>
            <a:lvl4pPr marL="1535285" indent="0">
              <a:buNone/>
              <a:defRPr sz="900"/>
            </a:lvl4pPr>
            <a:lvl5pPr marL="2047048" indent="0">
              <a:buNone/>
              <a:defRPr sz="900"/>
            </a:lvl5pPr>
            <a:lvl6pPr marL="2558809" indent="0">
              <a:buNone/>
              <a:defRPr sz="900"/>
            </a:lvl6pPr>
            <a:lvl7pPr marL="3070572" indent="0">
              <a:buNone/>
              <a:defRPr sz="900"/>
            </a:lvl7pPr>
            <a:lvl8pPr marL="3582332" indent="0">
              <a:buNone/>
              <a:defRPr sz="900"/>
            </a:lvl8pPr>
            <a:lvl9pPr marL="4094094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691509" y="5263446"/>
            <a:ext cx="5868849" cy="36688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737335"/>
                </a:solidFill>
                <a:latin typeface="GothamHTF-Medium"/>
                <a:cs typeface="GothamHTF-Medium"/>
              </a:defRPr>
            </a:lvl1pPr>
            <a:lvl2pPr marL="511761" indent="0">
              <a:buNone/>
              <a:defRPr sz="1300"/>
            </a:lvl2pPr>
            <a:lvl3pPr marL="1023524" indent="0">
              <a:buNone/>
              <a:defRPr sz="1200"/>
            </a:lvl3pPr>
            <a:lvl4pPr marL="1535285" indent="0">
              <a:buNone/>
              <a:defRPr sz="900"/>
            </a:lvl4pPr>
            <a:lvl5pPr marL="2047048" indent="0">
              <a:buNone/>
              <a:defRPr sz="900"/>
            </a:lvl5pPr>
            <a:lvl6pPr marL="2558809" indent="0">
              <a:buNone/>
              <a:defRPr sz="900"/>
            </a:lvl6pPr>
            <a:lvl7pPr marL="3070572" indent="0">
              <a:buNone/>
              <a:defRPr sz="900"/>
            </a:lvl7pPr>
            <a:lvl8pPr marL="3582332" indent="0">
              <a:buNone/>
              <a:defRPr sz="900"/>
            </a:lvl8pPr>
            <a:lvl9pPr marL="4094094" indent="0">
              <a:buNone/>
              <a:defRPr sz="900"/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465687" y="138536"/>
            <a:ext cx="6481823" cy="632459"/>
          </a:xfrm>
        </p:spPr>
        <p:txBody>
          <a:bodyPr>
            <a:normAutofit/>
          </a:bodyPr>
          <a:lstStyle>
            <a:lvl1pPr algn="l">
              <a:defRPr sz="2200" b="0" i="0">
                <a:solidFill>
                  <a:schemeClr val="bg1"/>
                </a:solidFill>
                <a:latin typeface="GothamHTF-BoldItalic"/>
                <a:cs typeface="GothamHTF-BoldItalic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pic>
        <p:nvPicPr>
          <p:cNvPr id="16" name="Picture 15" descr="Logo-Color-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0" y="180223"/>
            <a:ext cx="807432" cy="1174446"/>
          </a:xfrm>
          <a:prstGeom prst="rect">
            <a:avLst/>
          </a:prstGeom>
        </p:spPr>
      </p:pic>
      <p:pic>
        <p:nvPicPr>
          <p:cNvPr id="17" name="Picture 16" descr="Logo-Ty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65" y="175186"/>
            <a:ext cx="817964" cy="5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23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V="1">
            <a:off x="0" y="938393"/>
            <a:ext cx="9144000" cy="63498"/>
          </a:xfrm>
          <a:prstGeom prst="rect">
            <a:avLst/>
          </a:prstGeom>
          <a:solidFill>
            <a:srgbClr val="A58D2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-49388"/>
            <a:ext cx="9144000" cy="1001891"/>
          </a:xfrm>
          <a:prstGeom prst="rect">
            <a:avLst/>
          </a:prstGeom>
          <a:solidFill>
            <a:srgbClr val="3E43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0" y="6801559"/>
            <a:ext cx="9144000" cy="63498"/>
          </a:xfrm>
          <a:prstGeom prst="rect">
            <a:avLst/>
          </a:prstGeom>
          <a:solidFill>
            <a:srgbClr val="3E43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738061"/>
            <a:ext cx="9144000" cy="63498"/>
          </a:xfrm>
          <a:prstGeom prst="rect">
            <a:avLst/>
          </a:prstGeom>
          <a:solidFill>
            <a:srgbClr val="A58D2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691648" y="5263446"/>
            <a:ext cx="2868710" cy="34874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737335"/>
                </a:solidFill>
                <a:latin typeface="GothamHTF-Medium"/>
                <a:cs typeface="GothamHTF-Medium"/>
              </a:defRPr>
            </a:lvl1pPr>
            <a:lvl2pPr marL="511761" indent="0">
              <a:buNone/>
              <a:defRPr sz="1300"/>
            </a:lvl2pPr>
            <a:lvl3pPr marL="1023524" indent="0">
              <a:buNone/>
              <a:defRPr sz="1200"/>
            </a:lvl3pPr>
            <a:lvl4pPr marL="1535285" indent="0">
              <a:buNone/>
              <a:defRPr sz="900"/>
            </a:lvl4pPr>
            <a:lvl5pPr marL="2047048" indent="0">
              <a:buNone/>
              <a:defRPr sz="900"/>
            </a:lvl5pPr>
            <a:lvl6pPr marL="2558809" indent="0">
              <a:buNone/>
              <a:defRPr sz="900"/>
            </a:lvl6pPr>
            <a:lvl7pPr marL="3070572" indent="0">
              <a:buNone/>
              <a:defRPr sz="900"/>
            </a:lvl7pPr>
            <a:lvl8pPr marL="3582332" indent="0">
              <a:buNone/>
              <a:defRPr sz="900"/>
            </a:lvl8pPr>
            <a:lvl9pPr marL="4094094" indent="0">
              <a:buNone/>
              <a:defRPr sz="900"/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465687" y="138536"/>
            <a:ext cx="6481823" cy="632459"/>
          </a:xfrm>
        </p:spPr>
        <p:txBody>
          <a:bodyPr>
            <a:normAutofit/>
          </a:bodyPr>
          <a:lstStyle>
            <a:lvl1pPr algn="l">
              <a:defRPr sz="2200" b="0" i="0">
                <a:solidFill>
                  <a:schemeClr val="bg1"/>
                </a:solidFill>
                <a:latin typeface="GothamHTF-BoldItalic"/>
                <a:cs typeface="GothamHTF-BoldItalic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"/>
          </p:nvPr>
        </p:nvSpPr>
        <p:spPr>
          <a:xfrm>
            <a:off x="702889" y="1785056"/>
            <a:ext cx="3725890" cy="3381306"/>
          </a:xfrm>
        </p:spPr>
        <p:txBody>
          <a:bodyPr/>
          <a:lstStyle>
            <a:lvl1pPr marL="0" indent="0">
              <a:buNone/>
              <a:defRPr sz="3500"/>
            </a:lvl1pPr>
            <a:lvl2pPr marL="511761" indent="0">
              <a:buNone/>
              <a:defRPr sz="3100"/>
            </a:lvl2pPr>
            <a:lvl3pPr marL="1023524" indent="0">
              <a:buNone/>
              <a:defRPr sz="2700"/>
            </a:lvl3pPr>
            <a:lvl4pPr marL="1535285" indent="0">
              <a:buNone/>
              <a:defRPr sz="2300"/>
            </a:lvl4pPr>
            <a:lvl5pPr marL="2047048" indent="0">
              <a:buNone/>
              <a:defRPr sz="2300"/>
            </a:lvl5pPr>
            <a:lvl6pPr marL="2558809" indent="0">
              <a:buNone/>
              <a:defRPr sz="2300"/>
            </a:lvl6pPr>
            <a:lvl7pPr marL="3070572" indent="0">
              <a:buNone/>
              <a:defRPr sz="2300"/>
            </a:lvl7pPr>
            <a:lvl8pPr marL="3582332" indent="0">
              <a:buNone/>
              <a:defRPr sz="2300"/>
            </a:lvl8pPr>
            <a:lvl9pPr marL="4094094" indent="0">
              <a:buNone/>
              <a:defRPr sz="2300"/>
            </a:lvl9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1"/>
          </p:nvPr>
        </p:nvSpPr>
        <p:spPr>
          <a:xfrm>
            <a:off x="4691647" y="1785055"/>
            <a:ext cx="3725890" cy="3381308"/>
          </a:xfrm>
        </p:spPr>
        <p:txBody>
          <a:bodyPr/>
          <a:lstStyle>
            <a:lvl1pPr marL="0" indent="0">
              <a:buNone/>
              <a:defRPr sz="3500"/>
            </a:lvl1pPr>
            <a:lvl2pPr marL="511761" indent="0">
              <a:buNone/>
              <a:defRPr sz="3100"/>
            </a:lvl2pPr>
            <a:lvl3pPr marL="1023524" indent="0">
              <a:buNone/>
              <a:defRPr sz="2700"/>
            </a:lvl3pPr>
            <a:lvl4pPr marL="1535285" indent="0">
              <a:buNone/>
              <a:defRPr sz="2300"/>
            </a:lvl4pPr>
            <a:lvl5pPr marL="2047048" indent="0">
              <a:buNone/>
              <a:defRPr sz="2300"/>
            </a:lvl5pPr>
            <a:lvl6pPr marL="2558809" indent="0">
              <a:buNone/>
              <a:defRPr sz="2300"/>
            </a:lvl6pPr>
            <a:lvl7pPr marL="3070572" indent="0">
              <a:buNone/>
              <a:defRPr sz="2300"/>
            </a:lvl7pPr>
            <a:lvl8pPr marL="3582332" indent="0">
              <a:buNone/>
              <a:defRPr sz="2300"/>
            </a:lvl8pPr>
            <a:lvl9pPr marL="4094094" indent="0">
              <a:buNone/>
              <a:defRPr sz="2300"/>
            </a:lvl9pPr>
          </a:lstStyle>
          <a:p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2"/>
          </p:nvPr>
        </p:nvSpPr>
        <p:spPr>
          <a:xfrm>
            <a:off x="702889" y="5652506"/>
            <a:ext cx="3725890" cy="90509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defRPr>
            </a:lvl1pPr>
            <a:lvl2pPr marL="511761" indent="0">
              <a:buNone/>
              <a:defRPr sz="1300"/>
            </a:lvl2pPr>
            <a:lvl3pPr marL="1023524" indent="0">
              <a:buNone/>
              <a:defRPr sz="1200"/>
            </a:lvl3pPr>
            <a:lvl4pPr marL="1535285" indent="0">
              <a:buNone/>
              <a:defRPr sz="900"/>
            </a:lvl4pPr>
            <a:lvl5pPr marL="2047048" indent="0">
              <a:buNone/>
              <a:defRPr sz="900"/>
            </a:lvl5pPr>
            <a:lvl6pPr marL="2558809" indent="0">
              <a:buNone/>
              <a:defRPr sz="900"/>
            </a:lvl6pPr>
            <a:lvl7pPr marL="3070572" indent="0">
              <a:buNone/>
              <a:defRPr sz="900"/>
            </a:lvl7pPr>
            <a:lvl8pPr marL="3582332" indent="0">
              <a:buNone/>
              <a:defRPr sz="900"/>
            </a:lvl8pPr>
            <a:lvl9pPr marL="4094094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91647" y="5652506"/>
            <a:ext cx="3725890" cy="913595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defRPr>
            </a:lvl1pPr>
            <a:lvl2pPr marL="511761" indent="0">
              <a:buNone/>
              <a:defRPr sz="1300"/>
            </a:lvl2pPr>
            <a:lvl3pPr marL="1023524" indent="0">
              <a:buNone/>
              <a:defRPr sz="1200"/>
            </a:lvl3pPr>
            <a:lvl4pPr marL="1535285" indent="0">
              <a:buNone/>
              <a:defRPr sz="900"/>
            </a:lvl4pPr>
            <a:lvl5pPr marL="2047048" indent="0">
              <a:buNone/>
              <a:defRPr sz="900"/>
            </a:lvl5pPr>
            <a:lvl6pPr marL="2558809" indent="0">
              <a:buNone/>
              <a:defRPr sz="900"/>
            </a:lvl6pPr>
            <a:lvl7pPr marL="3070572" indent="0">
              <a:buNone/>
              <a:defRPr sz="900"/>
            </a:lvl7pPr>
            <a:lvl8pPr marL="3582332" indent="0">
              <a:buNone/>
              <a:defRPr sz="900"/>
            </a:lvl8pPr>
            <a:lvl9pPr marL="4094094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702890" y="5263446"/>
            <a:ext cx="2868710" cy="34874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737335"/>
                </a:solidFill>
                <a:latin typeface="GothamHTF-Medium"/>
                <a:cs typeface="GothamHTF-Medium"/>
              </a:defRPr>
            </a:lvl1pPr>
            <a:lvl2pPr marL="511761" indent="0">
              <a:buNone/>
              <a:defRPr sz="1300"/>
            </a:lvl2pPr>
            <a:lvl3pPr marL="1023524" indent="0">
              <a:buNone/>
              <a:defRPr sz="1200"/>
            </a:lvl3pPr>
            <a:lvl4pPr marL="1535285" indent="0">
              <a:buNone/>
              <a:defRPr sz="900"/>
            </a:lvl4pPr>
            <a:lvl5pPr marL="2047048" indent="0">
              <a:buNone/>
              <a:defRPr sz="900"/>
            </a:lvl5pPr>
            <a:lvl6pPr marL="2558809" indent="0">
              <a:buNone/>
              <a:defRPr sz="900"/>
            </a:lvl6pPr>
            <a:lvl7pPr marL="3070572" indent="0">
              <a:buNone/>
              <a:defRPr sz="900"/>
            </a:lvl7pPr>
            <a:lvl8pPr marL="3582332" indent="0">
              <a:buNone/>
              <a:defRPr sz="900"/>
            </a:lvl8pPr>
            <a:lvl9pPr marL="4094094" indent="0">
              <a:buNone/>
              <a:defRPr sz="900"/>
            </a:lvl9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17" descr="Logo-Color-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0" y="180223"/>
            <a:ext cx="807432" cy="1174446"/>
          </a:xfrm>
          <a:prstGeom prst="rect">
            <a:avLst/>
          </a:prstGeom>
        </p:spPr>
      </p:pic>
      <p:pic>
        <p:nvPicPr>
          <p:cNvPr id="20" name="Picture 19" descr="Logo-Ty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65" y="175186"/>
            <a:ext cx="817964" cy="5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6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19" y="1544640"/>
            <a:ext cx="7772400" cy="1362076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2"/>
            <a:ext cx="7772400" cy="150018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17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35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35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70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88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05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2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40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9A0E-476D-D045-AD76-42FFF60B16D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64EB-A87F-014B-AE26-0DAC39DE5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36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9A0E-476D-D045-AD76-42FFF60B16D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64EB-A87F-014B-AE26-0DAC39DE5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83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761" indent="0">
              <a:buNone/>
              <a:defRPr sz="2300" b="1"/>
            </a:lvl2pPr>
            <a:lvl3pPr marL="1023524" indent="0">
              <a:buNone/>
              <a:defRPr sz="2000" b="1"/>
            </a:lvl3pPr>
            <a:lvl4pPr marL="1535285" indent="0">
              <a:buNone/>
              <a:defRPr sz="1700" b="1"/>
            </a:lvl4pPr>
            <a:lvl5pPr marL="2047048" indent="0">
              <a:buNone/>
              <a:defRPr sz="1700" b="1"/>
            </a:lvl5pPr>
            <a:lvl6pPr marL="2558809" indent="0">
              <a:buNone/>
              <a:defRPr sz="1700" b="1"/>
            </a:lvl6pPr>
            <a:lvl7pPr marL="3070572" indent="0">
              <a:buNone/>
              <a:defRPr sz="1700" b="1"/>
            </a:lvl7pPr>
            <a:lvl8pPr marL="3582332" indent="0">
              <a:buNone/>
              <a:defRPr sz="1700" b="1"/>
            </a:lvl8pPr>
            <a:lvl9pPr marL="409409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2"/>
            <a:ext cx="4041775" cy="6397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761" indent="0">
              <a:buNone/>
              <a:defRPr sz="2300" b="1"/>
            </a:lvl2pPr>
            <a:lvl3pPr marL="1023524" indent="0">
              <a:buNone/>
              <a:defRPr sz="2000" b="1"/>
            </a:lvl3pPr>
            <a:lvl4pPr marL="1535285" indent="0">
              <a:buNone/>
              <a:defRPr sz="1700" b="1"/>
            </a:lvl4pPr>
            <a:lvl5pPr marL="2047048" indent="0">
              <a:buNone/>
              <a:defRPr sz="1700" b="1"/>
            </a:lvl5pPr>
            <a:lvl6pPr marL="2558809" indent="0">
              <a:buNone/>
              <a:defRPr sz="1700" b="1"/>
            </a:lvl6pPr>
            <a:lvl7pPr marL="3070572" indent="0">
              <a:buNone/>
              <a:defRPr sz="1700" b="1"/>
            </a:lvl7pPr>
            <a:lvl8pPr marL="3582332" indent="0">
              <a:buNone/>
              <a:defRPr sz="1700" b="1"/>
            </a:lvl8pPr>
            <a:lvl9pPr marL="409409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9A0E-476D-D045-AD76-42FFF60B16D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64EB-A87F-014B-AE26-0DAC39DE5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99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9A0E-476D-D045-AD76-42FFF60B16D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64EB-A87F-014B-AE26-0DAC39DE5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18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9A0E-476D-D045-AD76-42FFF60B16D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64EB-A87F-014B-AE26-0DAC39DE5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0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"/>
            <a:ext cx="9144000" cy="6801556"/>
          </a:xfrm>
          <a:prstGeom prst="rect">
            <a:avLst/>
          </a:prstGeom>
          <a:gradFill flip="none" rotWithShape="1">
            <a:gsLst>
              <a:gs pos="20000">
                <a:srgbClr val="C1BA85"/>
              </a:gs>
              <a:gs pos="100000">
                <a:srgbClr val="3E43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6801559"/>
            <a:ext cx="9144000" cy="63498"/>
          </a:xfrm>
          <a:prstGeom prst="rect">
            <a:avLst/>
          </a:prstGeom>
          <a:solidFill>
            <a:srgbClr val="3E43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0" y="6738061"/>
            <a:ext cx="9144000" cy="63498"/>
          </a:xfrm>
          <a:prstGeom prst="rect">
            <a:avLst/>
          </a:prstGeom>
          <a:solidFill>
            <a:srgbClr val="C1BA8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7" name="Picture 6" descr="Logo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61" y="904811"/>
            <a:ext cx="3613054" cy="504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23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1761" indent="0">
              <a:buNone/>
              <a:defRPr sz="1300"/>
            </a:lvl2pPr>
            <a:lvl3pPr marL="1023524" indent="0">
              <a:buNone/>
              <a:defRPr sz="1200"/>
            </a:lvl3pPr>
            <a:lvl4pPr marL="1535285" indent="0">
              <a:buNone/>
              <a:defRPr sz="900"/>
            </a:lvl4pPr>
            <a:lvl5pPr marL="2047048" indent="0">
              <a:buNone/>
              <a:defRPr sz="900"/>
            </a:lvl5pPr>
            <a:lvl6pPr marL="2558809" indent="0">
              <a:buNone/>
              <a:defRPr sz="900"/>
            </a:lvl6pPr>
            <a:lvl7pPr marL="3070572" indent="0">
              <a:buNone/>
              <a:defRPr sz="900"/>
            </a:lvl7pPr>
            <a:lvl8pPr marL="3582332" indent="0">
              <a:buNone/>
              <a:defRPr sz="900"/>
            </a:lvl8pPr>
            <a:lvl9pPr marL="409409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9A0E-476D-D045-AD76-42FFF60B16D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64EB-A87F-014B-AE26-0DAC39DE5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90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9A0E-476D-D045-AD76-42FFF60B16D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64EB-A87F-014B-AE26-0DAC39DE5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80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9A0E-476D-D045-AD76-42FFF60B16D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64EB-A87F-014B-AE26-0DAC39DE5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62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632C-0687-46CC-9DFF-0AE3FAC4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996536-6D50-4447-81AC-2213407E8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3F450-7E1F-4BDD-BE09-EDFD7F0A0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E8457-A259-4449-B1EF-443C83F5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9A0E-476D-D045-AD76-42FFF60B16D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B5EB4-0507-4944-ADCF-4DE15F92F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B7FAD-4886-4122-94A9-8A869A44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64EB-A87F-014B-AE26-0DAC39DE5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3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"/>
            <a:ext cx="9144000" cy="6801556"/>
          </a:xfrm>
          <a:prstGeom prst="rect">
            <a:avLst/>
          </a:prstGeom>
          <a:gradFill flip="none" rotWithShape="1">
            <a:gsLst>
              <a:gs pos="20000">
                <a:srgbClr val="D68230"/>
              </a:gs>
              <a:gs pos="100000">
                <a:srgbClr val="7F401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6801559"/>
            <a:ext cx="9144000" cy="63498"/>
          </a:xfrm>
          <a:prstGeom prst="rect">
            <a:avLst/>
          </a:prstGeom>
          <a:solidFill>
            <a:srgbClr val="7F40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0" y="6738061"/>
            <a:ext cx="9144000" cy="63498"/>
          </a:xfrm>
          <a:prstGeom prst="rect">
            <a:avLst/>
          </a:prstGeom>
          <a:solidFill>
            <a:srgbClr val="D6823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6" name="Picture 5" descr="Logo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61" y="904811"/>
            <a:ext cx="3613054" cy="504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0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"/>
            <a:ext cx="9144000" cy="6801556"/>
          </a:xfrm>
          <a:prstGeom prst="rect">
            <a:avLst/>
          </a:prstGeom>
          <a:gradFill flip="none" rotWithShape="1">
            <a:gsLst>
              <a:gs pos="20000">
                <a:srgbClr val="737335"/>
              </a:gs>
              <a:gs pos="100000">
                <a:srgbClr val="3E43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6801559"/>
            <a:ext cx="9144000" cy="63498"/>
          </a:xfrm>
          <a:prstGeom prst="rect">
            <a:avLst/>
          </a:prstGeom>
          <a:solidFill>
            <a:srgbClr val="3E43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0" y="6738061"/>
            <a:ext cx="9144000" cy="63498"/>
          </a:xfrm>
          <a:prstGeom prst="rect">
            <a:avLst/>
          </a:prstGeom>
          <a:solidFill>
            <a:srgbClr val="A58D2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0101" y="2507443"/>
            <a:ext cx="7323796" cy="1845836"/>
          </a:xfrm>
        </p:spPr>
        <p:txBody>
          <a:bodyPr anchor="t">
            <a:normAutofit/>
          </a:bodyPr>
          <a:lstStyle>
            <a:lvl1pPr algn="ctr">
              <a:defRPr sz="4000" b="0" i="0" cap="all">
                <a:solidFill>
                  <a:schemeClr val="bg1"/>
                </a:solidFill>
                <a:latin typeface="GothamHTF-Bold"/>
                <a:cs typeface="GothamHTF-Bold"/>
              </a:defRPr>
            </a:lvl1pPr>
          </a:lstStyle>
          <a:p>
            <a:r>
              <a:rPr lang="en-US" dirty="0"/>
              <a:t>Long-Format 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65762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"/>
            <a:ext cx="9144000" cy="6801556"/>
          </a:xfrm>
          <a:prstGeom prst="rect">
            <a:avLst/>
          </a:prstGeom>
          <a:gradFill flip="none" rotWithShape="1">
            <a:gsLst>
              <a:gs pos="20000">
                <a:srgbClr val="737335"/>
              </a:gs>
              <a:gs pos="100000">
                <a:srgbClr val="3E43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6801559"/>
            <a:ext cx="9144000" cy="63498"/>
          </a:xfrm>
          <a:prstGeom prst="rect">
            <a:avLst/>
          </a:prstGeom>
          <a:solidFill>
            <a:srgbClr val="3E43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0" y="6738061"/>
            <a:ext cx="9144000" cy="63498"/>
          </a:xfrm>
          <a:prstGeom prst="rect">
            <a:avLst/>
          </a:prstGeom>
          <a:solidFill>
            <a:srgbClr val="A58D2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0101" y="2798740"/>
            <a:ext cx="7323796" cy="666553"/>
          </a:xfrm>
        </p:spPr>
        <p:txBody>
          <a:bodyPr anchor="t">
            <a:normAutofit/>
          </a:bodyPr>
          <a:lstStyle>
            <a:lvl1pPr algn="ctr">
              <a:defRPr sz="3500" b="0" i="0" cap="all" baseline="0">
                <a:solidFill>
                  <a:schemeClr val="bg1"/>
                </a:solidFill>
                <a:latin typeface="GothamHTF-Bold"/>
                <a:cs typeface="GothamHTF-Bold"/>
              </a:defRPr>
            </a:lvl1pPr>
          </a:lstStyle>
          <a:p>
            <a:r>
              <a:rPr lang="en-US" dirty="0"/>
              <a:t>SHORT-Format Headline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0101" y="3519722"/>
            <a:ext cx="7323796" cy="429381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0" i="0">
                <a:solidFill>
                  <a:srgbClr val="FFFFFF"/>
                </a:solidFill>
                <a:latin typeface="GothamHTF-BookItalic"/>
                <a:cs typeface="GothamHTF-BookItalic"/>
              </a:defRPr>
            </a:lvl1pPr>
            <a:lvl2pPr marL="5117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35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35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70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88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05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2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40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130868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"/>
            <a:ext cx="9144000" cy="6801556"/>
          </a:xfrm>
          <a:prstGeom prst="rect">
            <a:avLst/>
          </a:prstGeom>
          <a:gradFill flip="none" rotWithShape="1">
            <a:gsLst>
              <a:gs pos="20000">
                <a:srgbClr val="D68230"/>
              </a:gs>
              <a:gs pos="100000">
                <a:srgbClr val="7F401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6801559"/>
            <a:ext cx="9144000" cy="63498"/>
          </a:xfrm>
          <a:prstGeom prst="rect">
            <a:avLst/>
          </a:prstGeom>
          <a:solidFill>
            <a:srgbClr val="7F40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6738061"/>
            <a:ext cx="9144000" cy="63498"/>
          </a:xfrm>
          <a:prstGeom prst="rect">
            <a:avLst/>
          </a:prstGeom>
          <a:solidFill>
            <a:srgbClr val="D6823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0101" y="2507443"/>
            <a:ext cx="7323796" cy="1845836"/>
          </a:xfrm>
        </p:spPr>
        <p:txBody>
          <a:bodyPr anchor="t">
            <a:normAutofit/>
          </a:bodyPr>
          <a:lstStyle>
            <a:lvl1pPr algn="ctr">
              <a:defRPr sz="4000" b="0" i="0" cap="all">
                <a:solidFill>
                  <a:schemeClr val="bg1"/>
                </a:solidFill>
                <a:latin typeface="GothamHTF-Bold"/>
                <a:cs typeface="GothamHTF-Bold"/>
              </a:defRPr>
            </a:lvl1pPr>
          </a:lstStyle>
          <a:p>
            <a:r>
              <a:rPr lang="en-US" dirty="0"/>
              <a:t>Long-Format 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6580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"/>
            <a:ext cx="9144000" cy="6801556"/>
          </a:xfrm>
          <a:prstGeom prst="rect">
            <a:avLst/>
          </a:prstGeom>
          <a:gradFill flip="none" rotWithShape="1">
            <a:gsLst>
              <a:gs pos="20000">
                <a:srgbClr val="D68230"/>
              </a:gs>
              <a:gs pos="100000">
                <a:srgbClr val="7F401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6801559"/>
            <a:ext cx="9144000" cy="63498"/>
          </a:xfrm>
          <a:prstGeom prst="rect">
            <a:avLst/>
          </a:prstGeom>
          <a:solidFill>
            <a:srgbClr val="7F40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0" name="Rectangle 9"/>
          <p:cNvSpPr/>
          <p:nvPr userDrawn="1"/>
        </p:nvSpPr>
        <p:spPr>
          <a:xfrm flipV="1">
            <a:off x="0" y="6738061"/>
            <a:ext cx="9144000" cy="63498"/>
          </a:xfrm>
          <a:prstGeom prst="rect">
            <a:avLst/>
          </a:prstGeom>
          <a:solidFill>
            <a:srgbClr val="D6823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0101" y="2798740"/>
            <a:ext cx="7323796" cy="666553"/>
          </a:xfrm>
        </p:spPr>
        <p:txBody>
          <a:bodyPr anchor="t">
            <a:normAutofit/>
          </a:bodyPr>
          <a:lstStyle>
            <a:lvl1pPr algn="ctr">
              <a:defRPr sz="3500" b="0" i="0" cap="all" baseline="0">
                <a:solidFill>
                  <a:schemeClr val="bg1"/>
                </a:solidFill>
                <a:latin typeface="GothamHTF-Bold"/>
                <a:cs typeface="GothamHTF-Bold"/>
              </a:defRPr>
            </a:lvl1pPr>
          </a:lstStyle>
          <a:p>
            <a:r>
              <a:rPr lang="en-US" dirty="0"/>
              <a:t>SHORT-Format 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10101" y="3519722"/>
            <a:ext cx="7323796" cy="429381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0" i="0">
                <a:solidFill>
                  <a:srgbClr val="FFFFFF"/>
                </a:solidFill>
                <a:latin typeface="GothamHTF-BookItalic"/>
                <a:cs typeface="GothamHTF-BookItalic"/>
              </a:defRPr>
            </a:lvl1pPr>
            <a:lvl2pPr marL="5117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35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35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70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88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05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2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40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"/>
            <a:ext cx="9144000" cy="6801556"/>
          </a:xfrm>
          <a:prstGeom prst="rect">
            <a:avLst/>
          </a:prstGeom>
          <a:gradFill flip="none" rotWithShape="1">
            <a:gsLst>
              <a:gs pos="20000">
                <a:srgbClr val="C1BA85"/>
              </a:gs>
              <a:gs pos="100000">
                <a:srgbClr val="3E43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6801559"/>
            <a:ext cx="9144000" cy="63498"/>
          </a:xfrm>
          <a:prstGeom prst="rect">
            <a:avLst/>
          </a:prstGeom>
          <a:solidFill>
            <a:srgbClr val="3E43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6738061"/>
            <a:ext cx="9144000" cy="63498"/>
          </a:xfrm>
          <a:prstGeom prst="rect">
            <a:avLst/>
          </a:prstGeom>
          <a:solidFill>
            <a:srgbClr val="C1BA8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0101" y="2507443"/>
            <a:ext cx="7323796" cy="1845836"/>
          </a:xfrm>
        </p:spPr>
        <p:txBody>
          <a:bodyPr anchor="t">
            <a:normAutofit/>
          </a:bodyPr>
          <a:lstStyle>
            <a:lvl1pPr algn="ctr">
              <a:defRPr sz="4000" b="0" i="0" cap="all">
                <a:solidFill>
                  <a:srgbClr val="3E431C"/>
                </a:solidFill>
                <a:latin typeface="GothamHTF-Bold"/>
                <a:cs typeface="GothamHTF-Bold"/>
              </a:defRPr>
            </a:lvl1pPr>
          </a:lstStyle>
          <a:p>
            <a:r>
              <a:rPr lang="en-US" dirty="0"/>
              <a:t>Long-Format 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31418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"/>
            <a:ext cx="9144000" cy="6801556"/>
          </a:xfrm>
          <a:prstGeom prst="rect">
            <a:avLst/>
          </a:prstGeom>
          <a:gradFill flip="none" rotWithShape="1">
            <a:gsLst>
              <a:gs pos="20000">
                <a:srgbClr val="C1BA85"/>
              </a:gs>
              <a:gs pos="100000">
                <a:srgbClr val="3E43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801559"/>
            <a:ext cx="9144000" cy="63498"/>
          </a:xfrm>
          <a:prstGeom prst="rect">
            <a:avLst/>
          </a:prstGeom>
          <a:solidFill>
            <a:srgbClr val="3E43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0" y="6738061"/>
            <a:ext cx="9144000" cy="63498"/>
          </a:xfrm>
          <a:prstGeom prst="rect">
            <a:avLst/>
          </a:prstGeom>
          <a:solidFill>
            <a:srgbClr val="C1BA8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7572" tIns="28786" rIns="57572" bIns="28786" spcCol="0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0101" y="2798740"/>
            <a:ext cx="7323796" cy="666553"/>
          </a:xfrm>
        </p:spPr>
        <p:txBody>
          <a:bodyPr anchor="t">
            <a:normAutofit/>
          </a:bodyPr>
          <a:lstStyle>
            <a:lvl1pPr algn="ctr">
              <a:defRPr sz="3500" b="0" i="0" cap="all" baseline="0">
                <a:solidFill>
                  <a:srgbClr val="3E431C"/>
                </a:solidFill>
                <a:latin typeface="GothamHTF-Bold"/>
                <a:cs typeface="GothamHTF-Bold"/>
              </a:defRPr>
            </a:lvl1pPr>
          </a:lstStyle>
          <a:p>
            <a:r>
              <a:rPr lang="en-US" dirty="0"/>
              <a:t>SHORT-Format Headline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10101" y="3519722"/>
            <a:ext cx="7323796" cy="429381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0" i="0">
                <a:solidFill>
                  <a:srgbClr val="7F4014"/>
                </a:solidFill>
                <a:latin typeface="GothamHTF-BookItalic"/>
                <a:cs typeface="GothamHTF-BookItalic"/>
              </a:defRPr>
            </a:lvl1pPr>
            <a:lvl2pPr marL="5117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35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35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70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88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05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2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40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9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 vert="horz" lIns="102353" tIns="51176" rIns="102353" bIns="511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4"/>
          </a:xfrm>
          <a:prstGeom prst="rect">
            <a:avLst/>
          </a:prstGeom>
        </p:spPr>
        <p:txBody>
          <a:bodyPr vert="horz" lIns="102353" tIns="51176" rIns="102353" bIns="511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0" cy="365126"/>
          </a:xfrm>
          <a:prstGeom prst="rect">
            <a:avLst/>
          </a:prstGeom>
        </p:spPr>
        <p:txBody>
          <a:bodyPr vert="horz" lIns="102353" tIns="51176" rIns="102353" bIns="5117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F9A0E-476D-D045-AD76-42FFF60B16D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vert="horz" lIns="102353" tIns="51176" rIns="102353" bIns="5117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3"/>
            <a:ext cx="2133600" cy="365126"/>
          </a:xfrm>
          <a:prstGeom prst="rect">
            <a:avLst/>
          </a:prstGeom>
        </p:spPr>
        <p:txBody>
          <a:bodyPr vert="horz" lIns="102353" tIns="51176" rIns="102353" bIns="5117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A64EB-A87F-014B-AE26-0DAC39DE5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4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67" r:id="rId3"/>
    <p:sldLayoutId id="2147483665" r:id="rId4"/>
    <p:sldLayoutId id="2147483666" r:id="rId5"/>
    <p:sldLayoutId id="2147483668" r:id="rId6"/>
    <p:sldLayoutId id="2147483674" r:id="rId7"/>
    <p:sldLayoutId id="2147483671" r:id="rId8"/>
    <p:sldLayoutId id="2147483675" r:id="rId9"/>
    <p:sldLayoutId id="2147483661" r:id="rId10"/>
    <p:sldLayoutId id="2147483676" r:id="rId11"/>
    <p:sldLayoutId id="2147483677" r:id="rId12"/>
    <p:sldLayoutId id="2147483673" r:id="rId13"/>
    <p:sldLayoutId id="2147483678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8" r:id="rId21"/>
    <p:sldLayoutId id="2147483659" r:id="rId22"/>
    <p:sldLayoutId id="2147483679" r:id="rId23"/>
  </p:sldLayoutIdLst>
  <p:txStyles>
    <p:titleStyle>
      <a:lvl1pPr algn="ctr" defTabSz="511761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822" indent="-383822" algn="l" defTabSz="511761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31613" indent="-319851" algn="l" defTabSz="511761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404" indent="-255880" algn="l" defTabSz="51176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1166" indent="-255880" algn="l" defTabSz="511761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928" indent="-255880" algn="l" defTabSz="511761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4690" indent="-255880" algn="l" defTabSz="51176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6452" indent="-255880" algn="l" defTabSz="51176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213" indent="-255880" algn="l" defTabSz="51176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975" indent="-255880" algn="l" defTabSz="51176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7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761" algn="l" defTabSz="5117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524" algn="l" defTabSz="5117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285" algn="l" defTabSz="5117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048" algn="l" defTabSz="5117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809" algn="l" defTabSz="5117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572" algn="l" defTabSz="5117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332" algn="l" defTabSz="5117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094" algn="l" defTabSz="5117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cid:image001.png@01CF79BE.4C14EA60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" y="1967345"/>
            <a:ext cx="9143999" cy="4682837"/>
          </a:xfrm>
          <a:prstGeom prst="rect">
            <a:avLst/>
          </a:prstGeom>
        </p:spPr>
        <p:txBody>
          <a:bodyPr lIns="57572" tIns="28786" rIns="57572" bIns="28786">
            <a:normAutofit fontScale="85000" lnSpcReduction="20000"/>
          </a:bodyPr>
          <a:lstStyle>
            <a:lvl1pPr algn="ctr" defTabSz="812810" rtl="0" eaLnBrk="1" latinLnBrk="0" hangingPunct="1">
              <a:spcBef>
                <a:spcPct val="0"/>
              </a:spcBef>
              <a:buNone/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A58D28"/>
                </a:solidFill>
                <a:latin typeface="GothamHTF-Medium"/>
                <a:cs typeface="GothamHTF-Medium"/>
              </a:rPr>
              <a:t>SGSF Environmental Services, Utilization and Marketing (SUM) Committee Overview</a:t>
            </a:r>
          </a:p>
          <a:p>
            <a:endParaRPr lang="en-US" sz="2800" dirty="0">
              <a:solidFill>
                <a:srgbClr val="A58D28"/>
              </a:solidFill>
              <a:latin typeface="GothamHTF-Medium"/>
              <a:cs typeface="GothamHTF-Medium"/>
            </a:endParaRPr>
          </a:p>
          <a:p>
            <a:endParaRPr lang="en-US" sz="2800" dirty="0">
              <a:solidFill>
                <a:srgbClr val="A58D28"/>
              </a:solidFill>
              <a:latin typeface="GothamHTF-Medium"/>
              <a:cs typeface="GothamHTF-Medium"/>
            </a:endParaRPr>
          </a:p>
          <a:p>
            <a:endParaRPr lang="en-US" sz="2800" dirty="0">
              <a:solidFill>
                <a:srgbClr val="A58D28"/>
              </a:solidFill>
              <a:latin typeface="GothamHTF-Medium"/>
              <a:cs typeface="GothamHTF-Medium"/>
            </a:endParaRPr>
          </a:p>
          <a:p>
            <a:r>
              <a:rPr lang="en-US" sz="2800" dirty="0">
                <a:solidFill>
                  <a:srgbClr val="A58D28"/>
                </a:solidFill>
                <a:latin typeface="GothamHTF-Medium"/>
                <a:cs typeface="GothamHTF-Medium"/>
              </a:rPr>
              <a:t>National Wood Products Extension Meeting</a:t>
            </a:r>
          </a:p>
          <a:p>
            <a:r>
              <a:rPr lang="en-US" sz="2800" dirty="0">
                <a:solidFill>
                  <a:srgbClr val="A58D28"/>
                </a:solidFill>
                <a:latin typeface="GothamHTF-Medium"/>
                <a:cs typeface="GothamHTF-Medium"/>
              </a:rPr>
              <a:t>Madison, WI</a:t>
            </a:r>
          </a:p>
          <a:p>
            <a:r>
              <a:rPr lang="en-US" sz="2800" dirty="0">
                <a:solidFill>
                  <a:srgbClr val="A58D28"/>
                </a:solidFill>
                <a:latin typeface="GothamHTF-Medium"/>
                <a:cs typeface="GothamHTF-Medium"/>
              </a:rPr>
              <a:t>September 25, 2018</a:t>
            </a:r>
          </a:p>
          <a:p>
            <a:endParaRPr lang="en-US" sz="2800" dirty="0">
              <a:solidFill>
                <a:srgbClr val="A58D28"/>
              </a:solidFill>
              <a:latin typeface="GothamHTF-Medium"/>
              <a:cs typeface="GothamHTF-Medium"/>
            </a:endParaRPr>
          </a:p>
          <a:p>
            <a:endParaRPr lang="en-US" sz="2800" dirty="0">
              <a:solidFill>
                <a:srgbClr val="A58D28"/>
              </a:solidFill>
              <a:latin typeface="GothamHTF-Medium"/>
              <a:cs typeface="GothamHTF-Medium"/>
            </a:endParaRPr>
          </a:p>
          <a:p>
            <a:endParaRPr lang="en-US" sz="2800" dirty="0">
              <a:solidFill>
                <a:srgbClr val="A58D28"/>
              </a:solidFill>
              <a:latin typeface="GothamHTF-Medium"/>
              <a:cs typeface="GothamHTF-Medium"/>
            </a:endParaRPr>
          </a:p>
          <a:p>
            <a:endParaRPr lang="en-US" sz="2800" dirty="0">
              <a:solidFill>
                <a:srgbClr val="A58D28"/>
              </a:solidFill>
              <a:latin typeface="GothamHTF-Medium"/>
              <a:cs typeface="GothamHTF-Medium"/>
            </a:endParaRPr>
          </a:p>
          <a:p>
            <a:r>
              <a:rPr lang="en-US" sz="2800" dirty="0">
                <a:solidFill>
                  <a:srgbClr val="A58D28"/>
                </a:solidFill>
                <a:latin typeface="GothamHTF-Medium"/>
                <a:cs typeface="GothamHTF-Medium"/>
              </a:rPr>
              <a:t>Clay Altizer – Utilization Forester, NC</a:t>
            </a:r>
          </a:p>
          <a:p>
            <a:r>
              <a:rPr lang="en-US" sz="2800" dirty="0">
                <a:solidFill>
                  <a:srgbClr val="A58D28"/>
                </a:solidFill>
                <a:latin typeface="GothamHTF-Medium"/>
                <a:cs typeface="GothamHTF-Medium"/>
              </a:rPr>
              <a:t>Charlie Becker – Utilization &amp; Marketing Manager, VA</a:t>
            </a:r>
          </a:p>
          <a:p>
            <a:r>
              <a:rPr lang="en-US" sz="2800" dirty="0" err="1">
                <a:solidFill>
                  <a:srgbClr val="A58D28"/>
                </a:solidFill>
                <a:latin typeface="GothamHTF-Medium"/>
                <a:cs typeface="GothamHTF-Medium"/>
              </a:rPr>
              <a:t>Dru</a:t>
            </a:r>
            <a:r>
              <a:rPr lang="en-US" sz="2800" dirty="0">
                <a:solidFill>
                  <a:srgbClr val="A58D28"/>
                </a:solidFill>
                <a:latin typeface="GothamHTF-Medium"/>
                <a:cs typeface="GothamHTF-Medium"/>
              </a:rPr>
              <a:t> Preston – Staff Forester – U &amp; M Division, GA</a:t>
            </a:r>
          </a:p>
          <a:p>
            <a:endParaRPr lang="en-US" sz="2800" dirty="0">
              <a:solidFill>
                <a:srgbClr val="A58D28"/>
              </a:solidFill>
              <a:latin typeface="GothamHTF-Medium"/>
              <a:cs typeface="GothamHTF-Medium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00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SGSF Environmental Services, Utilization &amp; Marketing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52945" y="1196720"/>
            <a:ext cx="5352655" cy="784451"/>
          </a:xfrm>
          <a:prstGeom prst="rect">
            <a:avLst/>
          </a:prstGeom>
        </p:spPr>
        <p:txBody>
          <a:bodyPr lIns="57572" tIns="28786" rIns="57572" bIns="28786"/>
          <a:lstStyle>
            <a:lvl1pPr algn="ctr" defTabSz="812810" rtl="0" eaLnBrk="1" latinLnBrk="0" hangingPunct="1">
              <a:spcBef>
                <a:spcPct val="0"/>
              </a:spcBef>
              <a:buNone/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A58D28"/>
                </a:solidFill>
                <a:latin typeface="GothamHTF-Medium"/>
                <a:cs typeface="GothamHTF-Medium"/>
              </a:rPr>
              <a:t>Opportunities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52946" y="1735810"/>
            <a:ext cx="6453137" cy="4479010"/>
          </a:xfrm>
          <a:prstGeom prst="rect">
            <a:avLst/>
          </a:prstGeom>
        </p:spPr>
        <p:txBody>
          <a:bodyPr lIns="57572" tIns="28786" rIns="57572" bIns="28786"/>
          <a:lstStyle>
            <a:lvl1pPr marL="609608" indent="-609608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0817" indent="-508006" algn="l" defTabSz="812810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2025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836" indent="-406405" algn="l" defTabSz="812810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46" indent="-406405" algn="l" defTabSz="812810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GothamHTF-Book"/>
              <a:cs typeface="GothamHTF-Book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AE175B-CD38-4B10-9D76-439ADC5FF99A}"/>
              </a:ext>
            </a:extLst>
          </p:cNvPr>
          <p:cNvSpPr/>
          <p:nvPr/>
        </p:nvSpPr>
        <p:spPr>
          <a:xfrm>
            <a:off x="497399" y="2202370"/>
            <a:ext cx="814920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1D7F13-9C0C-4671-9D74-B0234488B99F}"/>
              </a:ext>
            </a:extLst>
          </p:cNvPr>
          <p:cNvSpPr/>
          <p:nvPr/>
        </p:nvSpPr>
        <p:spPr>
          <a:xfrm>
            <a:off x="831273" y="2008254"/>
            <a:ext cx="6959781" cy="4342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 with Southern Regional Extension Forestry has been great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 to do more to promote urban wood utilization in the South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 for greater focus on SYP in CLT and other “mass timber” products 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 for state forestry and Extension programs to share and collaborate but not duplicate.  Should convey common messages within a state (i.e. – use same economic contribution numbers!)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1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687" y="138536"/>
            <a:ext cx="6481823" cy="632459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focus areas of state U&amp;M foresters in the South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37917" y="1288886"/>
            <a:ext cx="7521998" cy="516668"/>
          </a:xfrm>
          <a:prstGeom prst="rect">
            <a:avLst/>
          </a:prstGeom>
        </p:spPr>
        <p:txBody>
          <a:bodyPr lIns="57572" tIns="28786" rIns="57572" bIns="28786"/>
          <a:lstStyle>
            <a:lvl1pPr algn="ctr" defTabSz="812810" rtl="0" eaLnBrk="1" latinLnBrk="0" hangingPunct="1">
              <a:spcBef>
                <a:spcPct val="0"/>
              </a:spcBef>
              <a:buNone/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A58D28"/>
                </a:solidFill>
                <a:latin typeface="GothamHTF-Medium"/>
                <a:cs typeface="GothamHTF-Medium"/>
              </a:rPr>
              <a:t>Success stories…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37917" y="2346380"/>
            <a:ext cx="6453137" cy="4541003"/>
          </a:xfrm>
          <a:prstGeom prst="rect">
            <a:avLst/>
          </a:prstGeom>
        </p:spPr>
        <p:txBody>
          <a:bodyPr lIns="57572" tIns="28786" rIns="57572" bIns="28786"/>
          <a:lstStyle>
            <a:lvl1pPr marL="609608" indent="-609608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0817" indent="-508006" algn="l" defTabSz="812810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2025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836" indent="-406405" algn="l" defTabSz="812810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46" indent="-406405" algn="l" defTabSz="812810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Industry directories, databases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TPO &amp; FIA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Resource availability/sustainability analysis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International markets &amp; exporting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Economic impact/contribution reporting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Timber price reporting – some states</a:t>
            </a:r>
          </a:p>
        </p:txBody>
      </p:sp>
    </p:spTree>
    <p:extLst>
      <p:ext uri="{BB962C8B-B14F-4D97-AF65-F5344CB8AC3E}">
        <p14:creationId xmlns:p14="http://schemas.microsoft.com/office/powerpoint/2010/main" val="4212040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Forestproductslocator.org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83E4BA-61AA-4A43-B165-2F739C094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4084"/>
            <a:ext cx="9144000" cy="527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19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http://www.southernforests.org/services</a:t>
            </a:r>
          </a:p>
        </p:txBody>
      </p:sp>
      <p:pic>
        <p:nvPicPr>
          <p:cNvPr id="3" name="Picture Placeholder 5" descr="Forest_Econ_Fact_Sheet_2013 (3).pdf - Adobe Acrobat Reader DC">
            <a:extLst>
              <a:ext uri="{FF2B5EF4-FFF2-40B4-BE49-F238E27FC236}">
                <a16:creationId xmlns:a16="http://schemas.microsoft.com/office/drawing/2014/main" id="{1D9290EC-D58B-4F34-85D7-C5A16DC11A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57629" y="1046137"/>
            <a:ext cx="4265894" cy="55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72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SGSF Environmental Services, Utilization &amp; Marketing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52945" y="1196720"/>
            <a:ext cx="5352655" cy="784451"/>
          </a:xfrm>
          <a:prstGeom prst="rect">
            <a:avLst/>
          </a:prstGeom>
        </p:spPr>
        <p:txBody>
          <a:bodyPr lIns="57572" tIns="28786" rIns="57572" bIns="28786"/>
          <a:lstStyle>
            <a:lvl1pPr algn="ctr" defTabSz="812810" rtl="0" eaLnBrk="1" latinLnBrk="0" hangingPunct="1">
              <a:spcBef>
                <a:spcPct val="0"/>
              </a:spcBef>
              <a:buNone/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A58D28"/>
                </a:solidFill>
                <a:latin typeface="GothamHTF-Medium"/>
                <a:cs typeface="GothamHTF-Medium"/>
              </a:rPr>
              <a:t>U&amp;M Capacity…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52946" y="1735810"/>
            <a:ext cx="6453137" cy="4479010"/>
          </a:xfrm>
          <a:prstGeom prst="rect">
            <a:avLst/>
          </a:prstGeom>
        </p:spPr>
        <p:txBody>
          <a:bodyPr lIns="57572" tIns="28786" rIns="57572" bIns="28786"/>
          <a:lstStyle>
            <a:lvl1pPr marL="609608" indent="-609608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0817" indent="-508006" algn="l" defTabSz="812810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2025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836" indent="-406405" algn="l" defTabSz="812810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46" indent="-406405" algn="l" defTabSz="812810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GothamHTF-Book"/>
              <a:cs typeface="GothamHTF-Book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AE175B-CD38-4B10-9D76-439ADC5FF99A}"/>
              </a:ext>
            </a:extLst>
          </p:cNvPr>
          <p:cNvSpPr/>
          <p:nvPr/>
        </p:nvSpPr>
        <p:spPr>
          <a:xfrm>
            <a:off x="497399" y="2202370"/>
            <a:ext cx="814920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1D7F13-9C0C-4671-9D74-B0234488B99F}"/>
              </a:ext>
            </a:extLst>
          </p:cNvPr>
          <p:cNvSpPr/>
          <p:nvPr/>
        </p:nvSpPr>
        <p:spPr>
          <a:xfrm>
            <a:off x="240145" y="2317701"/>
            <a:ext cx="83219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Federal funding to support one U&amp;M position in each state would pay big dividends!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Work smarter with limited resources.  State-level capacity is not expected to increase.    </a:t>
            </a:r>
          </a:p>
        </p:txBody>
      </p:sp>
    </p:spTree>
    <p:extLst>
      <p:ext uri="{BB962C8B-B14F-4D97-AF65-F5344CB8AC3E}">
        <p14:creationId xmlns:p14="http://schemas.microsoft.com/office/powerpoint/2010/main" val="675825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SGSF Environmental Services, Utilization &amp; Marketing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36073" y="1196720"/>
            <a:ext cx="6811437" cy="784451"/>
          </a:xfrm>
          <a:prstGeom prst="rect">
            <a:avLst/>
          </a:prstGeom>
        </p:spPr>
        <p:txBody>
          <a:bodyPr lIns="57572" tIns="28786" rIns="57572" bIns="28786"/>
          <a:lstStyle>
            <a:lvl1pPr algn="ctr" defTabSz="812810" rtl="0" eaLnBrk="1" latinLnBrk="0" hangingPunct="1">
              <a:spcBef>
                <a:spcPct val="0"/>
              </a:spcBef>
              <a:buNone/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A58D28"/>
                </a:solidFill>
                <a:latin typeface="GothamHTF-Medium"/>
                <a:cs typeface="GothamHTF-Medium"/>
              </a:rPr>
              <a:t>North Carolina – Common Requests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52946" y="1735810"/>
            <a:ext cx="6453137" cy="4479010"/>
          </a:xfrm>
          <a:prstGeom prst="rect">
            <a:avLst/>
          </a:prstGeom>
        </p:spPr>
        <p:txBody>
          <a:bodyPr lIns="57572" tIns="28786" rIns="57572" bIns="28786"/>
          <a:lstStyle>
            <a:lvl1pPr marL="609608" indent="-609608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0817" indent="-508006" algn="l" defTabSz="812810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2025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836" indent="-406405" algn="l" defTabSz="812810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46" indent="-406405" algn="l" defTabSz="812810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GothamHTF-Book"/>
              <a:cs typeface="GothamHTF-Book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AE175B-CD38-4B10-9D76-439ADC5FF99A}"/>
              </a:ext>
            </a:extLst>
          </p:cNvPr>
          <p:cNvSpPr/>
          <p:nvPr/>
        </p:nvSpPr>
        <p:spPr>
          <a:xfrm>
            <a:off x="497399" y="2202370"/>
            <a:ext cx="814920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1D7F13-9C0C-4671-9D74-B0234488B99F}"/>
              </a:ext>
            </a:extLst>
          </p:cNvPr>
          <p:cNvSpPr/>
          <p:nvPr/>
        </p:nvSpPr>
        <p:spPr>
          <a:xfrm>
            <a:off x="240145" y="2317701"/>
            <a:ext cx="83219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Help me sell my timber!</a:t>
            </a:r>
          </a:p>
          <a:p>
            <a:pPr marL="854661" lvl="1" indent="-342900">
              <a:buFont typeface="Arial" panose="020B0604020202020204" pitchFamily="34" charset="0"/>
              <a:buChar char="•"/>
            </a:pPr>
            <a:r>
              <a:rPr lang="en-US" dirty="0"/>
              <a:t>Lists - Buyers of Standing Timber  / CF / Small Woodlot</a:t>
            </a:r>
          </a:p>
          <a:p>
            <a:pPr marL="854661" lvl="1" indent="-342900">
              <a:buFont typeface="Arial" panose="020B0604020202020204" pitchFamily="34" charset="0"/>
              <a:buChar char="•"/>
            </a:pPr>
            <a:r>
              <a:rPr lang="en-US" dirty="0"/>
              <a:t>Stumpage price information</a:t>
            </a:r>
          </a:p>
          <a:p>
            <a:pPr marL="854661" lvl="1" indent="-342900">
              <a:buFont typeface="Arial" panose="020B0604020202020204" pitchFamily="34" charset="0"/>
              <a:buChar char="•"/>
            </a:pPr>
            <a:r>
              <a:rPr lang="en-US" dirty="0"/>
              <a:t>How much is my shade tree worth?</a:t>
            </a:r>
          </a:p>
          <a:p>
            <a:pPr marL="854661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Mill directories</a:t>
            </a:r>
          </a:p>
          <a:p>
            <a:pPr marL="854661" lvl="1" indent="-342900">
              <a:buFont typeface="Arial" panose="020B0604020202020204" pitchFamily="34" charset="0"/>
              <a:buChar char="•"/>
            </a:pPr>
            <a:r>
              <a:rPr lang="en-US" dirty="0"/>
              <a:t>Primary</a:t>
            </a:r>
          </a:p>
          <a:p>
            <a:pPr marL="854661" lvl="1" indent="-342900">
              <a:buFont typeface="Arial" panose="020B0604020202020204" pitchFamily="34" charset="0"/>
              <a:buChar char="•"/>
            </a:pPr>
            <a:r>
              <a:rPr lang="en-US" dirty="0"/>
              <a:t>Secondary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Timber supply assessments, resource availability, competition for resources, site selection assistance, etc. </a:t>
            </a:r>
          </a:p>
          <a:p>
            <a:pPr marL="854661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54661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54661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54661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5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87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 Committee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49897" y="1741850"/>
            <a:ext cx="4747323" cy="588280"/>
          </a:xfrm>
          <a:prstGeom prst="rect">
            <a:avLst/>
          </a:prstGeom>
        </p:spPr>
        <p:txBody>
          <a:bodyPr lIns="51413" tIns="25707" rIns="51413" bIns="25707"/>
          <a:lstStyle>
            <a:lvl1pPr algn="ctr" defTabSz="812810" rtl="0" eaLnBrk="1" latinLnBrk="0" hangingPunct="1">
              <a:spcBef>
                <a:spcPct val="0"/>
              </a:spcBef>
              <a:buNone/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37" dirty="0">
                <a:solidFill>
                  <a:srgbClr val="A58D28"/>
                </a:solidFill>
                <a:latin typeface="GothamHTF-Medium"/>
                <a:cs typeface="GothamHTF-Medium"/>
              </a:rPr>
              <a:t>What SUM Stands For…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49897" y="2682948"/>
            <a:ext cx="6213613" cy="2599352"/>
          </a:xfrm>
          <a:prstGeom prst="rect">
            <a:avLst/>
          </a:prstGeom>
        </p:spPr>
        <p:txBody>
          <a:bodyPr lIns="51413" tIns="25707" rIns="51413" bIns="25707"/>
          <a:lstStyle>
            <a:lvl1pPr marL="609608" indent="-609608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0817" indent="-508006" algn="l" defTabSz="812810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2025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836" indent="-406405" algn="l" defTabSz="812810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46" indent="-406405" algn="l" defTabSz="812810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7835" indent="-417835">
              <a:spcAft>
                <a:spcPts val="3374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75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 Ecosystem </a:t>
            </a:r>
            <a:r>
              <a:rPr lang="en-US" sz="2475" u="sng" dirty="0">
                <a:solidFill>
                  <a:schemeClr val="bg2">
                    <a:lumMod val="50000"/>
                  </a:schemeClr>
                </a:solidFill>
                <a:latin typeface="GothamHTF-Book"/>
                <a:cs typeface="GothamHTF-Book"/>
              </a:rPr>
              <a:t>S</a:t>
            </a:r>
            <a:r>
              <a:rPr lang="en-US" sz="2475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ervices</a:t>
            </a:r>
          </a:p>
          <a:p>
            <a:pPr marL="417835" indent="-417835">
              <a:spcAft>
                <a:spcPts val="3374"/>
              </a:spcAft>
              <a:buFont typeface="+mj-lt"/>
              <a:buAutoNum type="arabicPeriod"/>
            </a:pPr>
            <a:r>
              <a:rPr lang="en-US" sz="2475" dirty="0">
                <a:latin typeface="GothamHTF-Book"/>
                <a:cs typeface="GothamHTF-Book"/>
              </a:rPr>
              <a:t> </a:t>
            </a:r>
            <a:r>
              <a:rPr lang="en-US" sz="2475" u="sng" dirty="0">
                <a:solidFill>
                  <a:schemeClr val="bg2">
                    <a:lumMod val="50000"/>
                  </a:schemeClr>
                </a:solidFill>
                <a:latin typeface="GothamHTF-Book"/>
                <a:cs typeface="GothamHTF-Book"/>
              </a:rPr>
              <a:t>U</a:t>
            </a:r>
            <a:r>
              <a:rPr lang="en-US" sz="2475" dirty="0">
                <a:latin typeface="GothamHTF-Book"/>
                <a:cs typeface="GothamHTF-Book"/>
              </a:rPr>
              <a:t>tilization</a:t>
            </a:r>
          </a:p>
          <a:p>
            <a:pPr marL="417835" indent="-417835">
              <a:spcAft>
                <a:spcPts val="3374"/>
              </a:spcAft>
              <a:buFont typeface="+mj-lt"/>
              <a:buAutoNum type="arabicPeriod"/>
            </a:pPr>
            <a:r>
              <a:rPr lang="en-US" sz="2475" dirty="0">
                <a:latin typeface="GothamHTF-Book"/>
                <a:cs typeface="GothamHTF-Book"/>
              </a:rPr>
              <a:t> </a:t>
            </a:r>
            <a:r>
              <a:rPr lang="en-US" sz="2475" u="sng" dirty="0">
                <a:solidFill>
                  <a:schemeClr val="bg2">
                    <a:lumMod val="50000"/>
                  </a:schemeClr>
                </a:solidFill>
                <a:latin typeface="GothamHTF-Book"/>
                <a:cs typeface="GothamHTF-Book"/>
              </a:rPr>
              <a:t>M</a:t>
            </a:r>
            <a:r>
              <a:rPr lang="en-US" sz="2475" dirty="0">
                <a:latin typeface="GothamHTF-Book"/>
                <a:cs typeface="GothamHTF-Book"/>
              </a:rPr>
              <a:t>arketing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75" y="3254422"/>
            <a:ext cx="2363070" cy="1181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4842433" y="3845190"/>
            <a:ext cx="10142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8" y="2206172"/>
            <a:ext cx="1405203" cy="1296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3" y="4197387"/>
            <a:ext cx="1490218" cy="761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3" y="5467878"/>
            <a:ext cx="1731858" cy="1039117"/>
          </a:xfrm>
          <a:prstGeom prst="rect">
            <a:avLst/>
          </a:prstGeom>
        </p:spPr>
      </p:pic>
      <p:pic>
        <p:nvPicPr>
          <p:cNvPr id="12" name="Picture 11" descr="http://www.ncagr.gov/markets/international/images/forestproducts.gif">
            <a:extLst>
              <a:ext uri="{FF2B5EF4-FFF2-40B4-BE49-F238E27FC236}">
                <a16:creationId xmlns:a16="http://schemas.microsoft.com/office/drawing/2014/main" id="{1E076084-747E-4122-92F5-5CADB73C4783}"/>
              </a:ext>
            </a:extLst>
          </p:cNvPr>
          <p:cNvPicPr/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3199137" y="5620645"/>
            <a:ext cx="2150431" cy="8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dof.virginia.gov/assets/images/vagrown/VaGrown-merch-decal-oval.jpg">
            <a:extLst>
              <a:ext uri="{FF2B5EF4-FFF2-40B4-BE49-F238E27FC236}">
                <a16:creationId xmlns:a16="http://schemas.microsoft.com/office/drawing/2014/main" id="{44D0C978-D7CB-4BFA-9EE1-4C024485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96" y="5337154"/>
            <a:ext cx="1950849" cy="130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4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SGSF Environmental Services, Utilization &amp; Marketing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52945" y="1294646"/>
            <a:ext cx="6867602" cy="1078751"/>
          </a:xfrm>
          <a:prstGeom prst="rect">
            <a:avLst/>
          </a:prstGeom>
        </p:spPr>
        <p:txBody>
          <a:bodyPr lIns="57572" tIns="28786" rIns="57572" bIns="28786"/>
          <a:lstStyle>
            <a:lvl1pPr algn="ctr" defTabSz="812810" rtl="0" eaLnBrk="1" latinLnBrk="0" hangingPunct="1">
              <a:spcBef>
                <a:spcPct val="0"/>
              </a:spcBef>
              <a:buNone/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A58D28"/>
                </a:solidFill>
                <a:latin typeface="GothamHTF-Medium"/>
                <a:cs typeface="GothamHTF-Medium"/>
              </a:rPr>
              <a:t>Current Leadership/Structure June 2018 – June 2019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45431" y="2681347"/>
            <a:ext cx="6453137" cy="3466142"/>
          </a:xfrm>
          <a:prstGeom prst="rect">
            <a:avLst/>
          </a:prstGeom>
        </p:spPr>
        <p:txBody>
          <a:bodyPr lIns="57572" tIns="28786" rIns="57572" bIns="28786"/>
          <a:lstStyle>
            <a:lvl1pPr marL="609608" indent="-609608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0817" indent="-508006" algn="l" defTabSz="812810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2025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836" indent="-406405" algn="l" defTabSz="812810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46" indent="-406405" algn="l" defTabSz="812810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Chair: Barry New (NC)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Chair-elect: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Risher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 Willard (GA)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Past Chair: Ed Dougal (TX)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Secretary: Clay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Altizer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 (NC)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State Forester Liaison: Charlie Morgan (MS)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Communications Committee Liaison: Monica Corbin (FL)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GothamHTF-Book"/>
              <a:cs typeface="GothamHTF-Book"/>
            </a:endParaRPr>
          </a:p>
        </p:txBody>
      </p:sp>
    </p:spTree>
    <p:extLst>
      <p:ext uri="{BB962C8B-B14F-4D97-AF65-F5344CB8AC3E}">
        <p14:creationId xmlns:p14="http://schemas.microsoft.com/office/powerpoint/2010/main" val="326022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SGSF Environmental Services, Utilization &amp; Marketing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52945" y="1588946"/>
            <a:ext cx="4747323" cy="784451"/>
          </a:xfrm>
          <a:prstGeom prst="rect">
            <a:avLst/>
          </a:prstGeom>
        </p:spPr>
        <p:txBody>
          <a:bodyPr lIns="57572" tIns="28786" rIns="57572" bIns="28786"/>
          <a:lstStyle>
            <a:lvl1pPr algn="ctr" defTabSz="812810" rtl="0" eaLnBrk="1" latinLnBrk="0" hangingPunct="1">
              <a:spcBef>
                <a:spcPct val="0"/>
              </a:spcBef>
              <a:buNone/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A58D28"/>
                </a:solidFill>
                <a:latin typeface="GothamHTF-Medium"/>
                <a:cs typeface="GothamHTF-Medium"/>
              </a:rPr>
              <a:t>History and Background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52946" y="2385784"/>
            <a:ext cx="6453137" cy="3466142"/>
          </a:xfrm>
          <a:prstGeom prst="rect">
            <a:avLst/>
          </a:prstGeom>
        </p:spPr>
        <p:txBody>
          <a:bodyPr lIns="57572" tIns="28786" rIns="57572" bIns="28786"/>
          <a:lstStyle>
            <a:lvl1pPr marL="609608" indent="-609608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0817" indent="-508006" algn="l" defTabSz="812810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2025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836" indent="-406405" algn="l" defTabSz="812810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46" indent="-406405" algn="l" defTabSz="812810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2007 – 2013 served as a Task Force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Full SGSF Committee now (one of ten)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Provide leadership for Goal 4 of SGSF Implementation Plan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GothamHTF-Book"/>
              <a:cs typeface="GothamHTF-Book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“The SGSF will provide leadership to enhance both existing and new sustainable forest markets, industries and services that encourage landowners and communities to conserve, enhance and protect forests.”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GothamHTF-Book"/>
              <a:cs typeface="GothamHTF-Book"/>
            </a:endParaRPr>
          </a:p>
        </p:txBody>
      </p:sp>
    </p:spTree>
    <p:extLst>
      <p:ext uri="{BB962C8B-B14F-4D97-AF65-F5344CB8AC3E}">
        <p14:creationId xmlns:p14="http://schemas.microsoft.com/office/powerpoint/2010/main" val="426193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SGSF Environmental Services, Utilization &amp; Marketing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52945" y="1196720"/>
            <a:ext cx="6594565" cy="784451"/>
          </a:xfrm>
          <a:prstGeom prst="rect">
            <a:avLst/>
          </a:prstGeom>
        </p:spPr>
        <p:txBody>
          <a:bodyPr lIns="57572" tIns="28786" rIns="57572" bIns="28786"/>
          <a:lstStyle>
            <a:lvl1pPr algn="ctr" defTabSz="812810" rtl="0" eaLnBrk="1" latinLnBrk="0" hangingPunct="1">
              <a:spcBef>
                <a:spcPct val="0"/>
              </a:spcBef>
              <a:buNone/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A58D28"/>
                </a:solidFill>
                <a:latin typeface="GothamHTF-Medium"/>
                <a:cs typeface="GothamHTF-Medium"/>
              </a:rPr>
              <a:t>SUM Charter, Mission/Purpose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23658" y="2001290"/>
            <a:ext cx="6453137" cy="4104607"/>
          </a:xfrm>
          <a:prstGeom prst="rect">
            <a:avLst/>
          </a:prstGeom>
        </p:spPr>
        <p:txBody>
          <a:bodyPr lIns="57572" tIns="28786" rIns="57572" bIns="28786"/>
          <a:lstStyle>
            <a:lvl1pPr marL="609608" indent="-609608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0817" indent="-508006" algn="l" defTabSz="812810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2025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836" indent="-406405" algn="l" defTabSz="812810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46" indent="-406405" algn="l" defTabSz="812810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To serve as lead in implementing Goal # 4 of the SGSF Implementation Plan and other strategic actions 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To share advice, knowledge &amp; expertise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To engage in strategic collaboration on region-wide or multi-state projects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To provide a forum for discussion about opportunities and challenges on the regional or national level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To identify and promote training opportunities for services, utilization and marketing staff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GothamHTF-Book"/>
              <a:cs typeface="GothamHTF-Book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GothamHTF-Book"/>
              <a:cs typeface="GothamHTF-Book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GothamHTF-Book"/>
              <a:cs typeface="GothamHTF-Book"/>
            </a:endParaRPr>
          </a:p>
        </p:txBody>
      </p:sp>
    </p:spTree>
    <p:extLst>
      <p:ext uri="{BB962C8B-B14F-4D97-AF65-F5344CB8AC3E}">
        <p14:creationId xmlns:p14="http://schemas.microsoft.com/office/powerpoint/2010/main" val="41692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SGSF Environmental Services, Utilization &amp; Marketing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52945" y="1294478"/>
            <a:ext cx="4747323" cy="784451"/>
          </a:xfrm>
          <a:prstGeom prst="rect">
            <a:avLst/>
          </a:prstGeom>
        </p:spPr>
        <p:txBody>
          <a:bodyPr lIns="57572" tIns="28786" rIns="57572" bIns="28786"/>
          <a:lstStyle>
            <a:lvl1pPr algn="ctr" defTabSz="812810" rtl="0" eaLnBrk="1" latinLnBrk="0" hangingPunct="1">
              <a:spcBef>
                <a:spcPct val="0"/>
              </a:spcBef>
              <a:buNone/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A58D28"/>
                </a:solidFill>
                <a:latin typeface="GothamHTF-Medium"/>
                <a:cs typeface="GothamHTF-Medium"/>
              </a:rPr>
              <a:t>How we operate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69819" y="2443565"/>
            <a:ext cx="6453137" cy="4071911"/>
          </a:xfrm>
          <a:prstGeom prst="rect">
            <a:avLst/>
          </a:prstGeom>
        </p:spPr>
        <p:txBody>
          <a:bodyPr lIns="57572" tIns="28786" rIns="57572" bIns="28786"/>
          <a:lstStyle>
            <a:lvl1pPr marL="609608" indent="-609608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0817" indent="-508006" algn="l" defTabSz="812810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2025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836" indent="-406405" algn="l" defTabSz="812810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46" indent="-406405" algn="l" defTabSz="812810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Annual leadership terms 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Work Plan updated annually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Annual “in-person” meeting (rotates)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Other </a:t>
            </a:r>
            <a:r>
              <a:rPr 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in-person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 meetings, trainings, events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TF received dedicated funding in early years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HTF-Book"/>
                <a:cs typeface="GothamHTF-Book"/>
              </a:rPr>
              <a:t>Active in developing and implementing USFS LSR grants – regional or multi-state projects</a:t>
            </a:r>
          </a:p>
        </p:txBody>
      </p:sp>
    </p:spTree>
    <p:extLst>
      <p:ext uri="{BB962C8B-B14F-4D97-AF65-F5344CB8AC3E}">
        <p14:creationId xmlns:p14="http://schemas.microsoft.com/office/powerpoint/2010/main" val="295085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SGSF Environmental Services, Utilization &amp;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FD816-28DB-4FC4-BF18-D1A7BDAC4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999640"/>
            <a:ext cx="4267200" cy="569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64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687" y="138536"/>
            <a:ext cx="6481823" cy="632459"/>
          </a:xfrm>
        </p:spPr>
        <p:txBody>
          <a:bodyPr>
            <a:normAutofit/>
          </a:bodyPr>
          <a:lstStyle/>
          <a:p>
            <a:r>
              <a:rPr lang="en-US" dirty="0"/>
              <a:t>SGSF Environmental Services, Utilization &amp; Marketing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37917" y="1288886"/>
            <a:ext cx="7521998" cy="516668"/>
          </a:xfrm>
          <a:prstGeom prst="rect">
            <a:avLst/>
          </a:prstGeom>
        </p:spPr>
        <p:txBody>
          <a:bodyPr lIns="57572" tIns="28786" rIns="57572" bIns="28786"/>
          <a:lstStyle>
            <a:lvl1pPr algn="ctr" defTabSz="812810" rtl="0" eaLnBrk="1" latinLnBrk="0" hangingPunct="1">
              <a:spcBef>
                <a:spcPct val="0"/>
              </a:spcBef>
              <a:buNone/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A58D28"/>
                </a:solidFill>
                <a:latin typeface="GothamHTF-Medium"/>
                <a:cs typeface="GothamHTF-Medium"/>
              </a:rPr>
              <a:t>Strengths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5F32F9-93EE-41B2-A5DB-F0D82806D963}"/>
              </a:ext>
            </a:extLst>
          </p:cNvPr>
          <p:cNvSpPr/>
          <p:nvPr/>
        </p:nvSpPr>
        <p:spPr>
          <a:xfrm>
            <a:off x="1244014" y="2385944"/>
            <a:ext cx="6481823" cy="3041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 Committee has been successful with regional and multi-state projects funded by LSR grants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4661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tools </a:t>
            </a:r>
          </a:p>
          <a:p>
            <a:pPr marL="854661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training </a:t>
            </a:r>
          </a:p>
          <a:p>
            <a:pPr marL="854661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overall capacity </a:t>
            </a:r>
          </a:p>
          <a:p>
            <a:pPr marL="854661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nurture partnerships and relationships </a:t>
            </a:r>
          </a:p>
          <a:p>
            <a:pPr marL="854661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common needs and issues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SGSF Environmental Services, Utilization &amp; Marketing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52945" y="1196720"/>
            <a:ext cx="5352655" cy="784451"/>
          </a:xfrm>
          <a:prstGeom prst="rect">
            <a:avLst/>
          </a:prstGeom>
        </p:spPr>
        <p:txBody>
          <a:bodyPr lIns="57572" tIns="28786" rIns="57572" bIns="28786"/>
          <a:lstStyle>
            <a:lvl1pPr algn="ctr" defTabSz="812810" rtl="0" eaLnBrk="1" latinLnBrk="0" hangingPunct="1">
              <a:spcBef>
                <a:spcPct val="0"/>
              </a:spcBef>
              <a:buNone/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A58D28"/>
                </a:solidFill>
                <a:latin typeface="GothamHTF-Medium"/>
                <a:cs typeface="GothamHTF-Medium"/>
              </a:rPr>
              <a:t>Challenges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52946" y="1735810"/>
            <a:ext cx="6453137" cy="4479010"/>
          </a:xfrm>
          <a:prstGeom prst="rect">
            <a:avLst/>
          </a:prstGeom>
        </p:spPr>
        <p:txBody>
          <a:bodyPr lIns="57572" tIns="28786" rIns="57572" bIns="28786"/>
          <a:lstStyle>
            <a:lvl1pPr marL="609608" indent="-609608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0817" indent="-508006" algn="l" defTabSz="812810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2025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836" indent="-406405" algn="l" defTabSz="812810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46" indent="-406405" algn="l" defTabSz="812810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GothamHTF-Book"/>
              <a:cs typeface="GothamHTF-Book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AE175B-CD38-4B10-9D76-439ADC5FF99A}"/>
              </a:ext>
            </a:extLst>
          </p:cNvPr>
          <p:cNvSpPr/>
          <p:nvPr/>
        </p:nvSpPr>
        <p:spPr>
          <a:xfrm>
            <a:off x="497399" y="1981171"/>
            <a:ext cx="8149202" cy="444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states; 7 have a dedicated U&amp;M specialist </a:t>
            </a:r>
          </a:p>
          <a:p>
            <a:pPr marL="854661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have someone on staff who handle some aspects of U&amp;M but not primary job</a:t>
            </a:r>
          </a:p>
          <a:p>
            <a:pPr marL="854661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states not participating on committee; capacity is unclear/questionable</a:t>
            </a:r>
          </a:p>
          <a:p>
            <a:pPr marL="854661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Combo of state appropriated/grant funded positions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/>
              <a:t>USFS LSR grants are designed to fund defined, time-limited projects, not build or maintain staff capacity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/>
              <a:t>States that lack a basic U&amp;M position are at a disadvantage in participating in regional or multi-state U&amp;M LSR projects   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Diversity across the South (Biomass, bio-energy for example)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Timber Product Output (TPO)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Succession planning</a:t>
            </a:r>
          </a:p>
        </p:txBody>
      </p:sp>
    </p:spTree>
    <p:extLst>
      <p:ext uri="{BB962C8B-B14F-4D97-AF65-F5344CB8AC3E}">
        <p14:creationId xmlns:p14="http://schemas.microsoft.com/office/powerpoint/2010/main" val="914971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162509" tIns="81254" rIns="162509" bIns="81254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5401</TotalTime>
  <Words>725</Words>
  <Application>Microsoft Office PowerPoint</Application>
  <PresentationFormat>On-screen Show (4:3)</PresentationFormat>
  <Paragraphs>113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GothamHTF-Bold</vt:lpstr>
      <vt:lpstr>GothamHTF-BoldItalic</vt:lpstr>
      <vt:lpstr>GothamHTF-Book</vt:lpstr>
      <vt:lpstr>GothamHTF-BookItalic</vt:lpstr>
      <vt:lpstr>GothamHTF-Medium</vt:lpstr>
      <vt:lpstr>Symbol</vt:lpstr>
      <vt:lpstr>Times New Roman</vt:lpstr>
      <vt:lpstr>Office Theme</vt:lpstr>
      <vt:lpstr>PowerPoint Presentation</vt:lpstr>
      <vt:lpstr>SUM Committee</vt:lpstr>
      <vt:lpstr>SGSF Environmental Services, Utilization &amp; Marketing</vt:lpstr>
      <vt:lpstr>SGSF Environmental Services, Utilization &amp; Marketing</vt:lpstr>
      <vt:lpstr>SGSF Environmental Services, Utilization &amp; Marketing</vt:lpstr>
      <vt:lpstr>SGSF Environmental Services, Utilization &amp; Marketing</vt:lpstr>
      <vt:lpstr>SGSF Environmental Services, Utilization &amp; Marketing</vt:lpstr>
      <vt:lpstr>SGSF Environmental Services, Utilization &amp; Marketing</vt:lpstr>
      <vt:lpstr>SGSF Environmental Services, Utilization &amp; Marketing</vt:lpstr>
      <vt:lpstr>SGSF Environmental Services, Utilization &amp; Marketing</vt:lpstr>
      <vt:lpstr>Common focus areas of state U&amp;M foresters in the South</vt:lpstr>
      <vt:lpstr>Forestproductslocator.org</vt:lpstr>
      <vt:lpstr>http://www.southernforests.org/services</vt:lpstr>
      <vt:lpstr>SGSF Environmental Services, Utilization &amp; Marketing</vt:lpstr>
      <vt:lpstr>SGSF Environmental Services, Utilization &amp; Marketing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Stustustudio</dc:creator>
  <cp:lastModifiedBy>Clay Altizer</cp:lastModifiedBy>
  <cp:revision>257</cp:revision>
  <cp:lastPrinted>2018-05-18T22:08:05Z</cp:lastPrinted>
  <dcterms:created xsi:type="dcterms:W3CDTF">2013-05-22T20:03:31Z</dcterms:created>
  <dcterms:modified xsi:type="dcterms:W3CDTF">2018-09-25T11:44:31Z</dcterms:modified>
</cp:coreProperties>
</file>